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ER, KIMBERLY" userId="bf64d37d-8ac6-44ad-acad-0d111484348c" providerId="ADAL" clId="{FC5997C9-B132-4321-B5CB-C20DE488014F}"/>
    <pc:docChg chg="modSld">
      <pc:chgData name="KELLER, KIMBERLY" userId="bf64d37d-8ac6-44ad-acad-0d111484348c" providerId="ADAL" clId="{FC5997C9-B132-4321-B5CB-C20DE488014F}" dt="2020-02-05T14:27:01.466" v="11" actId="20577"/>
      <pc:docMkLst>
        <pc:docMk/>
      </pc:docMkLst>
      <pc:sldChg chg="modSp">
        <pc:chgData name="KELLER, KIMBERLY" userId="bf64d37d-8ac6-44ad-acad-0d111484348c" providerId="ADAL" clId="{FC5997C9-B132-4321-B5CB-C20DE488014F}" dt="2020-02-05T14:27:01.466" v="11" actId="20577"/>
        <pc:sldMkLst>
          <pc:docMk/>
          <pc:sldMk cId="623428671" sldId="256"/>
        </pc:sldMkLst>
        <pc:spChg chg="mod">
          <ac:chgData name="KELLER, KIMBERLY" userId="bf64d37d-8ac6-44ad-acad-0d111484348c" providerId="ADAL" clId="{FC5997C9-B132-4321-B5CB-C20DE488014F}" dt="2020-02-05T14:27:01.466" v="11" actId="20577"/>
          <ac:spMkLst>
            <pc:docMk/>
            <pc:sldMk cId="623428671" sldId="256"/>
            <ac:spMk id="3" creationId="{9F391B0F-B782-4570-AA9A-44907E7885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0E37E-B87B-4CD6-AF1F-E49336A33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277" y="815010"/>
            <a:ext cx="10511624" cy="44924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Revision Tasks for February 5, 2020 – Periods 6 and 7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91B0F-B782-4570-AA9A-44907E788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3" y="1391478"/>
            <a:ext cx="10511624" cy="46515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Check your in-text citations </a:t>
            </a:r>
            <a:r>
              <a:rPr lang="en-US" dirty="0"/>
              <a:t>(no author name needed; use pages numbers from text on Canvas.)</a:t>
            </a:r>
            <a:r>
              <a:rPr lang="en-US" b="1" dirty="0"/>
              <a:t> </a:t>
            </a:r>
          </a:p>
          <a:p>
            <a:r>
              <a:rPr lang="en-US" dirty="0"/>
              <a:t>  Example: “He had expected her to know it” (3).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Numbers</a:t>
            </a:r>
            <a:r>
              <a:rPr lang="en-US" dirty="0"/>
              <a:t>- Write out numbers that can be written in two words or fewer. Use numerals for numbers that require three or more words, unless the sentences begins with a number; then, you must spell out the number in words regardless of how many words it takes.</a:t>
            </a:r>
          </a:p>
          <a:p>
            <a:r>
              <a:rPr lang="en-US" dirty="0"/>
              <a:t>Examples:    his two brothers      six million dollars     after thirty-one years   eighty-two people   after 126 days    4.78 liters     on December 12, 1965      only $31.50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Do NOT use First person</a:t>
            </a:r>
            <a:r>
              <a:rPr lang="en-US" dirty="0"/>
              <a:t> language  ( NO I, me, my,  we,  us, our)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Do NOT use Second person </a:t>
            </a:r>
            <a:r>
              <a:rPr lang="en-US" dirty="0"/>
              <a:t>language  ( NO you, your)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Do NOT use contractions </a:t>
            </a:r>
            <a:r>
              <a:rPr lang="en-US" dirty="0"/>
              <a:t>– cannot instead of can’t, is not instead of isn’t,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Do NOT use slang, abbreviations, or informal language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USE standard MLA format </a:t>
            </a:r>
            <a:r>
              <a:rPr lang="en-US" dirty="0"/>
              <a:t>(Double space, 12 point, standard font, MLA heading, etc.)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286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D65939DA094C4BAA4F358C57FBB6CB" ma:contentTypeVersion="12" ma:contentTypeDescription="Create a new document." ma:contentTypeScope="" ma:versionID="64eaf2d30945231eec11d1bf40670f21">
  <xsd:schema xmlns:xsd="http://www.w3.org/2001/XMLSchema" xmlns:xs="http://www.w3.org/2001/XMLSchema" xmlns:p="http://schemas.microsoft.com/office/2006/metadata/properties" xmlns:ns3="e28d9271-f4eb-4975-a81b-8d1f392c10af" xmlns:ns4="852d502e-1a36-4c2f-8c74-2ee12e9d887c" targetNamespace="http://schemas.microsoft.com/office/2006/metadata/properties" ma:root="true" ma:fieldsID="baa0c31881049e6e55e140caca4d215b" ns3:_="" ns4:_="">
    <xsd:import namespace="e28d9271-f4eb-4975-a81b-8d1f392c10af"/>
    <xsd:import namespace="852d502e-1a36-4c2f-8c74-2ee12e9d88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d9271-f4eb-4975-a81b-8d1f392c10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d502e-1a36-4c2f-8c74-2ee12e9d8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498343-1FA1-4B2A-AC51-D51D44E95F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d9271-f4eb-4975-a81b-8d1f392c10af"/>
    <ds:schemaRef ds:uri="852d502e-1a36-4c2f-8c74-2ee12e9d8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6CCD9F-F374-436B-947A-D747AEBBDE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C08C8F-EEB7-4877-9C37-86DE69E20A8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52d502e-1a36-4c2f-8c74-2ee12e9d887c"/>
    <ds:schemaRef ds:uri="e28d9271-f4eb-4975-a81b-8d1f392c10a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</TotalTime>
  <Words>201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</vt:lpstr>
      <vt:lpstr>Gallery</vt:lpstr>
      <vt:lpstr>Revision Tasks for February 5, 2020 – Periods 6 and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Tasks for February 5, 2020 – Periods 6 and 7 </dc:title>
  <dc:creator>KELLER, KIMBERLY</dc:creator>
  <cp:lastModifiedBy>KELLER, KIMBERLY</cp:lastModifiedBy>
  <cp:revision>2</cp:revision>
  <dcterms:created xsi:type="dcterms:W3CDTF">2020-02-05T14:14:44Z</dcterms:created>
  <dcterms:modified xsi:type="dcterms:W3CDTF">2020-02-05T14:27:06Z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0x01010023D65939DA094C4BAA4F358C57FBB6CB</vt:lpwstr>
  </property>
</Properties>
</file>