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65" r:id="rId2"/>
    <p:sldId id="266" r:id="rId3"/>
    <p:sldId id="256" r:id="rId4"/>
    <p:sldId id="261" r:id="rId5"/>
    <p:sldId id="262" r:id="rId6"/>
    <p:sldId id="259" r:id="rId7"/>
    <p:sldId id="258" r:id="rId8"/>
    <p:sldId id="260" r:id="rId9"/>
    <p:sldId id="267" r:id="rId10"/>
    <p:sldId id="257" r:id="rId11"/>
    <p:sldId id="263" r:id="rId12"/>
    <p:sldId id="264"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39F7FC-13A4-4D47-BD33-FF93C6006D90}" v="9" dt="2020-03-30T16:07:49.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p:scale>
          <a:sx n="80" d="100"/>
          <a:sy n="80" d="100"/>
        </p:scale>
        <p:origin x="-1212"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ER, KIMBERLY" userId="bf64d37d-8ac6-44ad-acad-0d111484348c" providerId="ADAL" clId="{1A39F7FC-13A4-4D47-BD33-FF93C6006D90}"/>
    <pc:docChg chg="addSld modSld">
      <pc:chgData name="KELLER, KIMBERLY" userId="bf64d37d-8ac6-44ad-acad-0d111484348c" providerId="ADAL" clId="{1A39F7FC-13A4-4D47-BD33-FF93C6006D90}" dt="2020-03-30T16:08:44.521" v="28" actId="20577"/>
      <pc:docMkLst>
        <pc:docMk/>
      </pc:docMkLst>
      <pc:sldChg chg="modSp mod">
        <pc:chgData name="KELLER, KIMBERLY" userId="bf64d37d-8ac6-44ad-acad-0d111484348c" providerId="ADAL" clId="{1A39F7FC-13A4-4D47-BD33-FF93C6006D90}" dt="2020-03-30T16:08:44.521" v="28" actId="20577"/>
        <pc:sldMkLst>
          <pc:docMk/>
          <pc:sldMk cId="1417945016" sldId="263"/>
        </pc:sldMkLst>
        <pc:spChg chg="mod">
          <ac:chgData name="KELLER, KIMBERLY" userId="bf64d37d-8ac6-44ad-acad-0d111484348c" providerId="ADAL" clId="{1A39F7FC-13A4-4D47-BD33-FF93C6006D90}" dt="2020-03-30T16:08:44.521" v="28" actId="20577"/>
          <ac:spMkLst>
            <pc:docMk/>
            <pc:sldMk cId="1417945016" sldId="263"/>
            <ac:spMk id="2" creationId="{00000000-0000-0000-0000-000000000000}"/>
          </ac:spMkLst>
        </pc:spChg>
      </pc:sldChg>
      <pc:sldChg chg="addSp modSp add">
        <pc:chgData name="KELLER, KIMBERLY" userId="bf64d37d-8ac6-44ad-acad-0d111484348c" providerId="ADAL" clId="{1A39F7FC-13A4-4D47-BD33-FF93C6006D90}" dt="2020-03-30T16:07:26.340" v="3" actId="1076"/>
        <pc:sldMkLst>
          <pc:docMk/>
          <pc:sldMk cId="2279025714" sldId="268"/>
        </pc:sldMkLst>
        <pc:picChg chg="add mod">
          <ac:chgData name="KELLER, KIMBERLY" userId="bf64d37d-8ac6-44ad-acad-0d111484348c" providerId="ADAL" clId="{1A39F7FC-13A4-4D47-BD33-FF93C6006D90}" dt="2020-03-30T16:07:26.340" v="3" actId="1076"/>
          <ac:picMkLst>
            <pc:docMk/>
            <pc:sldMk cId="2279025714" sldId="268"/>
            <ac:picMk id="1026" creationId="{84ADB412-81EA-4BB7-9BA6-0FCE17AE69B5}"/>
          </ac:picMkLst>
        </pc:picChg>
      </pc:sldChg>
      <pc:sldChg chg="addSp modSp add">
        <pc:chgData name="KELLER, KIMBERLY" userId="bf64d37d-8ac6-44ad-acad-0d111484348c" providerId="ADAL" clId="{1A39F7FC-13A4-4D47-BD33-FF93C6006D90}" dt="2020-03-30T16:07:49.527" v="8" actId="1076"/>
        <pc:sldMkLst>
          <pc:docMk/>
          <pc:sldMk cId="1714143354" sldId="269"/>
        </pc:sldMkLst>
        <pc:picChg chg="add mod">
          <ac:chgData name="KELLER, KIMBERLY" userId="bf64d37d-8ac6-44ad-acad-0d111484348c" providerId="ADAL" clId="{1A39F7FC-13A4-4D47-BD33-FF93C6006D90}" dt="2020-03-30T16:07:49.527" v="8" actId="1076"/>
          <ac:picMkLst>
            <pc:docMk/>
            <pc:sldMk cId="1714143354" sldId="269"/>
            <ac:picMk id="2050" creationId="{B4CE5CCF-0D23-4A66-A1F0-3BC004FB9813}"/>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3/30/2020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3/30/2020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3/30/2020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3/30/2020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3/30/2020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3/30/2020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ode?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087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Use repeated lines.</a:t>
            </a:r>
            <a:br>
              <a:rPr lang="en-US"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03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16-20 lines (one</a:t>
            </a:r>
            <a:r>
              <a:rPr lang="en-US"/>
              <a:t>, two or FOUR </a:t>
            </a:r>
            <a:r>
              <a:rPr lang="en-US" dirty="0"/>
              <a:t>stanzas).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7945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Illustrate your ode.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41035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de Poetry. Students created Odes to objects or things that do not ...">
            <a:extLst>
              <a:ext uri="{FF2B5EF4-FFF2-40B4-BE49-F238E27FC236}">
                <a16:creationId xmlns:a16="http://schemas.microsoft.com/office/drawing/2014/main" id="{84ADB412-81EA-4BB7-9BA6-0FCE17AE6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228" y="678816"/>
            <a:ext cx="8526739" cy="582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25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de to Pizza - Scholastic Store">
            <a:extLst>
              <a:ext uri="{FF2B5EF4-FFF2-40B4-BE49-F238E27FC236}">
                <a16:creationId xmlns:a16="http://schemas.microsoft.com/office/drawing/2014/main" id="{B4CE5CCF-0D23-4A66-A1F0-3BC004FB9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657" y="381000"/>
            <a:ext cx="5128592"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143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682" y="2541495"/>
            <a:ext cx="9507072" cy="2369168"/>
          </a:xfrm>
        </p:spPr>
        <p:txBody>
          <a:bodyPr/>
          <a:lstStyle/>
          <a:p>
            <a:r>
              <a:rPr lang="en-US" sz="3200" dirty="0"/>
              <a:t>An ode is a poem in which a person expresses a strong feeling of love or respect for something. It is a lyrical poem with varying line length and a varying number of stanzas. </a:t>
            </a:r>
            <a:br>
              <a:rPr lang="en-US" sz="3200" dirty="0"/>
            </a:br>
            <a:r>
              <a:rPr lang="en-US" sz="3200" dirty="0"/>
              <a:t>It comes from the word chant, so it often has repetition and sounds like it is meant to be sung.</a:t>
            </a:r>
          </a:p>
        </p:txBody>
      </p:sp>
      <p:sp>
        <p:nvSpPr>
          <p:cNvPr id="3" name="Text Placeholder 2"/>
          <p:cNvSpPr>
            <a:spLocks noGrp="1"/>
          </p:cNvSpPr>
          <p:nvPr>
            <p:ph type="body" idx="1"/>
          </p:nvPr>
        </p:nvSpPr>
        <p:spPr/>
        <p:txBody>
          <a:bodyPr/>
          <a:lstStyle/>
          <a:p>
            <a:endParaRPr lang="en-US"/>
          </a:p>
        </p:txBody>
      </p:sp>
      <p:sp>
        <p:nvSpPr>
          <p:cNvPr id="7" name="TextBox 6"/>
          <p:cNvSpPr txBox="1"/>
          <p:nvPr/>
        </p:nvSpPr>
        <p:spPr>
          <a:xfrm>
            <a:off x="5136776" y="1102660"/>
            <a:ext cx="2904565" cy="1015663"/>
          </a:xfrm>
          <a:prstGeom prst="rect">
            <a:avLst/>
          </a:prstGeom>
          <a:noFill/>
        </p:spPr>
        <p:txBody>
          <a:bodyPr wrap="square" rtlCol="0">
            <a:spAutoFit/>
          </a:bodyPr>
          <a:lstStyle/>
          <a:p>
            <a:r>
              <a:rPr lang="en-US" sz="6000" dirty="0"/>
              <a:t>ODE</a:t>
            </a:r>
          </a:p>
        </p:txBody>
      </p:sp>
    </p:spTree>
    <p:extLst>
      <p:ext uri="{BB962C8B-B14F-4D97-AF65-F5344CB8AC3E}">
        <p14:creationId xmlns:p14="http://schemas.microsoft.com/office/powerpoint/2010/main" val="351305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6856" y="2917371"/>
            <a:ext cx="8743437" cy="1764692"/>
          </a:xfrm>
        </p:spPr>
        <p:txBody>
          <a:bodyPr/>
          <a:lstStyle/>
          <a:p>
            <a:r>
              <a:rPr lang="en-US" sz="6000" b="1" dirty="0"/>
              <a:t>Use these guidelines when working on your odes</a:t>
            </a:r>
            <a:br>
              <a:rPr lang="en-US" sz="6000" dirty="0">
                <a:latin typeface="Colonna MT" panose="04020805060202030203" pitchFamily="82" charset="0"/>
              </a:rPr>
            </a:br>
            <a:endParaRPr lang="en-US" sz="6000" dirty="0">
              <a:latin typeface="Colonna MT" panose="04020805060202030203" pitchFamily="82"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7423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624" y="2556993"/>
            <a:ext cx="9070848" cy="2587752"/>
          </a:xfrm>
        </p:spPr>
        <p:txBody>
          <a:bodyPr/>
          <a:lstStyle/>
          <a:p>
            <a:br>
              <a:rPr lang="en-US" dirty="0"/>
            </a:br>
            <a:endParaRPr lang="en-US" dirty="0"/>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1436914" y="1922599"/>
            <a:ext cx="9522823" cy="2308324"/>
          </a:xfrm>
          <a:prstGeom prst="rect">
            <a:avLst/>
          </a:prstGeom>
        </p:spPr>
        <p:txBody>
          <a:bodyPr wrap="square">
            <a:spAutoFit/>
          </a:bodyPr>
          <a:lstStyle/>
          <a:p>
            <a:r>
              <a:rPr lang="en-US" sz="4800" dirty="0"/>
              <a:t>Pick an ordinary place or thing. </a:t>
            </a:r>
          </a:p>
          <a:p>
            <a:r>
              <a:rPr lang="en-US" sz="4800" dirty="0"/>
              <a:t>Something you really like, love, adore, can’t live without…</a:t>
            </a:r>
          </a:p>
        </p:txBody>
      </p:sp>
    </p:spTree>
    <p:extLst>
      <p:ext uri="{BB962C8B-B14F-4D97-AF65-F5344CB8AC3E}">
        <p14:creationId xmlns:p14="http://schemas.microsoft.com/office/powerpoint/2010/main" val="265634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4" name="Rectangle 3"/>
          <p:cNvSpPr/>
          <p:nvPr/>
        </p:nvSpPr>
        <p:spPr>
          <a:xfrm>
            <a:off x="1563624" y="2037806"/>
            <a:ext cx="9070849" cy="2308324"/>
          </a:xfrm>
          <a:prstGeom prst="rect">
            <a:avLst/>
          </a:prstGeom>
        </p:spPr>
        <p:txBody>
          <a:bodyPr wrap="square">
            <a:spAutoFit/>
          </a:bodyPr>
          <a:lstStyle/>
          <a:p>
            <a:r>
              <a:rPr lang="en-US" sz="7200" dirty="0">
                <a:latin typeface="+mj-lt"/>
              </a:rPr>
              <a:t>GIVE YOUR SUBJECT PRAISE OR THANKS. </a:t>
            </a:r>
          </a:p>
        </p:txBody>
      </p:sp>
    </p:spTree>
    <p:extLst>
      <p:ext uri="{BB962C8B-B14F-4D97-AF65-F5344CB8AC3E}">
        <p14:creationId xmlns:p14="http://schemas.microsoft.com/office/powerpoint/2010/main" val="675766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2286000" y="1319350"/>
            <a:ext cx="6858000" cy="4247317"/>
          </a:xfrm>
          <a:prstGeom prst="rect">
            <a:avLst/>
          </a:prstGeom>
        </p:spPr>
        <p:txBody>
          <a:bodyPr wrap="square">
            <a:spAutoFit/>
          </a:bodyPr>
          <a:lstStyle/>
          <a:p>
            <a:br>
              <a:rPr lang="en-US" sz="5400" dirty="0"/>
            </a:br>
            <a:r>
              <a:rPr lang="en-US" sz="5400" dirty="0">
                <a:latin typeface="+mj-lt"/>
              </a:rPr>
              <a:t>SPEAK DIRECTLY TO THE OBJECT.</a:t>
            </a:r>
          </a:p>
          <a:p>
            <a:r>
              <a:rPr lang="en-US" sz="5400" dirty="0">
                <a:latin typeface="+mj-lt"/>
              </a:rPr>
              <a:t>(Oh, _____________!)</a:t>
            </a:r>
            <a:br>
              <a:rPr lang="en-US" sz="5400" dirty="0">
                <a:latin typeface="+mj-lt"/>
              </a:rPr>
            </a:br>
            <a:endParaRPr lang="en-US" sz="5400" dirty="0">
              <a:latin typeface="+mj-lt"/>
            </a:endParaRPr>
          </a:p>
        </p:txBody>
      </p:sp>
    </p:spTree>
    <p:extLst>
      <p:ext uri="{BB962C8B-B14F-4D97-AF65-F5344CB8AC3E}">
        <p14:creationId xmlns:p14="http://schemas.microsoft.com/office/powerpoint/2010/main" val="1687037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latin typeface="+mn-lt"/>
              </a:rPr>
              <a:t>USE adjectives to describe it.</a:t>
            </a:r>
            <a:br>
              <a:rPr lang="en-US" sz="6600" dirty="0">
                <a:latin typeface="+mn-lt"/>
              </a:rPr>
            </a:br>
            <a:endParaRPr lang="en-US" sz="6600" dirty="0">
              <a:latin typeface="+mn-lt"/>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2157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Use verbs to bring that object to life. </a:t>
            </a:r>
            <a:br>
              <a:rPr lang="en-US" sz="6000" dirty="0"/>
            </a:br>
            <a:r>
              <a:rPr lang="en-US" sz="6000" dirty="0"/>
              <a:t>(Personification)</a:t>
            </a:r>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3048000" y="3105835"/>
            <a:ext cx="6096000" cy="646331"/>
          </a:xfrm>
          <a:prstGeom prst="rect">
            <a:avLst/>
          </a:prstGeom>
        </p:spPr>
        <p:txBody>
          <a:bodyPr>
            <a:spAutoFit/>
          </a:bodyPr>
          <a:lstStyle/>
          <a:p>
            <a:br>
              <a:rPr lang="en-US" dirty="0"/>
            </a:br>
            <a:endParaRPr lang="en-US" dirty="0"/>
          </a:p>
        </p:txBody>
      </p:sp>
    </p:spTree>
    <p:extLst>
      <p:ext uri="{BB962C8B-B14F-4D97-AF65-F5344CB8AC3E}">
        <p14:creationId xmlns:p14="http://schemas.microsoft.com/office/powerpoint/2010/main" val="1067293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D1671-18BA-4964-A592-28CC06E10486}"/>
              </a:ext>
            </a:extLst>
          </p:cNvPr>
          <p:cNvSpPr>
            <a:spLocks noGrp="1"/>
          </p:cNvSpPr>
          <p:nvPr>
            <p:ph type="title"/>
          </p:nvPr>
        </p:nvSpPr>
        <p:spPr/>
        <p:txBody>
          <a:bodyPr/>
          <a:lstStyle/>
          <a:p>
            <a:r>
              <a:rPr lang="en-US" dirty="0"/>
              <a:t>Use at least 2 different senses</a:t>
            </a:r>
          </a:p>
        </p:txBody>
      </p:sp>
      <p:sp>
        <p:nvSpPr>
          <p:cNvPr id="3" name="Text Placeholder 2">
            <a:extLst>
              <a:ext uri="{FF2B5EF4-FFF2-40B4-BE49-F238E27FC236}">
                <a16:creationId xmlns:a16="http://schemas.microsoft.com/office/drawing/2014/main" id="{03367580-CCDE-4872-B847-3959FC0DAA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910193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96</TotalTime>
  <Words>162</Words>
  <Application>Microsoft Office PowerPoint</Application>
  <PresentationFormat>Widescreen</PresentationFormat>
  <Paragraphs>17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Century Gothic</vt:lpstr>
      <vt:lpstr>Colonna MT</vt:lpstr>
      <vt:lpstr>Garamond</vt:lpstr>
      <vt:lpstr>Savon</vt:lpstr>
      <vt:lpstr>What is an ode?</vt:lpstr>
      <vt:lpstr>An ode is a poem in which a person expresses a strong feeling of love or respect for something. It is a lyrical poem with varying line length and a varying number of stanzas.  It comes from the word chant, so it often has repetition and sounds like it is meant to be sung.</vt:lpstr>
      <vt:lpstr>Use these guidelines when working on your odes </vt:lpstr>
      <vt:lpstr> </vt:lpstr>
      <vt:lpstr>PowerPoint Presentation</vt:lpstr>
      <vt:lpstr>PowerPoint Presentation</vt:lpstr>
      <vt:lpstr>USE adjectives to describe it. </vt:lpstr>
      <vt:lpstr>Use verbs to bring that object to life.  (Personification)</vt:lpstr>
      <vt:lpstr>Use at least 2 different senses</vt:lpstr>
      <vt:lpstr> Use repeated lines. </vt:lpstr>
      <vt:lpstr>Use 16-20 lines (one, two or FOUR stanzas).</vt:lpstr>
      <vt:lpstr>Illustrate your ode.</vt:lpstr>
      <vt:lpstr>PowerPoint Presentation</vt:lpstr>
      <vt:lpstr>PowerPoint Presentation</vt:lpstr>
    </vt:vector>
  </TitlesOfParts>
  <Company>CENTRAL BUCKS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these guidelines when working on your odes: Pick an ordinary place or thing. Give your subject praise or thanks. (Oh, _____________!) Speak directly to the object. Use adjectives to describe it. Use verbs to bring that object to life. (Personification) Use repeated lines. Write in 10 line stanzas (as many stanzas as you wish) Use iambic pentameter.</dc:title>
  <dc:creator>KELLER, KIMBERLY</dc:creator>
  <cp:lastModifiedBy>KELLER, KIMBERLY</cp:lastModifiedBy>
  <cp:revision>8</cp:revision>
  <dcterms:created xsi:type="dcterms:W3CDTF">2016-04-13T12:11:36Z</dcterms:created>
  <dcterms:modified xsi:type="dcterms:W3CDTF">2020-03-30T16:08:48Z</dcterms:modified>
</cp:coreProperties>
</file>