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6" r:id="rId4"/>
  </p:sldMasterIdLst>
  <p:notesMasterIdLst>
    <p:notesMasterId r:id="rId29"/>
  </p:notesMasterIdLst>
  <p:handoutMasterIdLst>
    <p:handoutMasterId r:id="rId30"/>
  </p:handoutMasterIdLst>
  <p:sldIdLst>
    <p:sldId id="256" r:id="rId5"/>
    <p:sldId id="257" r:id="rId6"/>
    <p:sldId id="258" r:id="rId7"/>
    <p:sldId id="259" r:id="rId8"/>
    <p:sldId id="260" r:id="rId9"/>
    <p:sldId id="261" r:id="rId10"/>
    <p:sldId id="262" r:id="rId11"/>
    <p:sldId id="272" r:id="rId12"/>
    <p:sldId id="263" r:id="rId13"/>
    <p:sldId id="264" r:id="rId14"/>
    <p:sldId id="268" r:id="rId15"/>
    <p:sldId id="271" r:id="rId16"/>
    <p:sldId id="265" r:id="rId17"/>
    <p:sldId id="266" r:id="rId18"/>
    <p:sldId id="269" r:id="rId19"/>
    <p:sldId id="270" r:id="rId20"/>
    <p:sldId id="280" r:id="rId21"/>
    <p:sldId id="281" r:id="rId22"/>
    <p:sldId id="283" r:id="rId23"/>
    <p:sldId id="284" r:id="rId24"/>
    <p:sldId id="285" r:id="rId25"/>
    <p:sldId id="286" r:id="rId26"/>
    <p:sldId id="288" r:id="rId27"/>
    <p:sldId id="274" r:id="rId28"/>
  </p:sldIdLst>
  <p:sldSz cx="9144000" cy="6858000" type="screen4x3"/>
  <p:notesSz cx="6858000" cy="9296400"/>
  <p:defaultTextStyle>
    <a:defPPr>
      <a:defRPr lang="en-US"/>
    </a:defPPr>
    <a:lvl1pPr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5pPr>
    <a:lvl6pPr marL="2286000" algn="l" defTabSz="914400" rtl="0" eaLnBrk="1" latinLnBrk="0" hangingPunct="1">
      <a:defRPr kern="1200">
        <a:solidFill>
          <a:schemeClr val="tx1"/>
        </a:solidFill>
        <a:latin typeface="Trebuchet MS" panose="020B0603020202020204" pitchFamily="34" charset="0"/>
        <a:ea typeface="+mn-ea"/>
        <a:cs typeface="+mn-cs"/>
      </a:defRPr>
    </a:lvl6pPr>
    <a:lvl7pPr marL="2743200" algn="l" defTabSz="914400" rtl="0" eaLnBrk="1" latinLnBrk="0" hangingPunct="1">
      <a:defRPr kern="1200">
        <a:solidFill>
          <a:schemeClr val="tx1"/>
        </a:solidFill>
        <a:latin typeface="Trebuchet MS" panose="020B0603020202020204" pitchFamily="34" charset="0"/>
        <a:ea typeface="+mn-ea"/>
        <a:cs typeface="+mn-cs"/>
      </a:defRPr>
    </a:lvl7pPr>
    <a:lvl8pPr marL="3200400" algn="l" defTabSz="914400" rtl="0" eaLnBrk="1" latinLnBrk="0" hangingPunct="1">
      <a:defRPr kern="1200">
        <a:solidFill>
          <a:schemeClr val="tx1"/>
        </a:solidFill>
        <a:latin typeface="Trebuchet MS" panose="020B0603020202020204" pitchFamily="34" charset="0"/>
        <a:ea typeface="+mn-ea"/>
        <a:cs typeface="+mn-cs"/>
      </a:defRPr>
    </a:lvl8pPr>
    <a:lvl9pPr marL="3657600" algn="l" defTabSz="914400" rtl="0" eaLnBrk="1" latinLnBrk="0" hangingPunct="1">
      <a:defRPr kern="1200">
        <a:solidFill>
          <a:schemeClr val="tx1"/>
        </a:solidFill>
        <a:latin typeface="Trebuchet MS" panose="020B0603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307FE7-C088-4331-BE63-4A5C367818E0}" v="2" dt="2020-04-07T13:27:32.2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72" d="100"/>
          <a:sy n="72" d="100"/>
        </p:scale>
        <p:origin x="460"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ER, KIMBERLY" userId="bf64d37d-8ac6-44ad-acad-0d111484348c" providerId="ADAL" clId="{2C307FE7-C088-4331-BE63-4A5C367818E0}"/>
    <pc:docChg chg="custSel delSld modSld">
      <pc:chgData name="KELLER, KIMBERLY" userId="bf64d37d-8ac6-44ad-acad-0d111484348c" providerId="ADAL" clId="{2C307FE7-C088-4331-BE63-4A5C367818E0}" dt="2020-04-07T13:28:10.702" v="440" actId="20577"/>
      <pc:docMkLst>
        <pc:docMk/>
      </pc:docMkLst>
      <pc:sldChg chg="modSp mod">
        <pc:chgData name="KELLER, KIMBERLY" userId="bf64d37d-8ac6-44ad-acad-0d111484348c" providerId="ADAL" clId="{2C307FE7-C088-4331-BE63-4A5C367818E0}" dt="2020-04-05T15:01:12.862" v="32" actId="20577"/>
        <pc:sldMkLst>
          <pc:docMk/>
          <pc:sldMk cId="0" sldId="266"/>
        </pc:sldMkLst>
        <pc:spChg chg="mod">
          <ac:chgData name="KELLER, KIMBERLY" userId="bf64d37d-8ac6-44ad-acad-0d111484348c" providerId="ADAL" clId="{2C307FE7-C088-4331-BE63-4A5C367818E0}" dt="2020-04-05T15:01:12.862" v="32" actId="20577"/>
          <ac:spMkLst>
            <pc:docMk/>
            <pc:sldMk cId="0" sldId="266"/>
            <ac:spMk id="3" creationId="{27A13D68-A2A1-4C27-B59E-5C0164731D40}"/>
          </ac:spMkLst>
        </pc:spChg>
      </pc:sldChg>
      <pc:sldChg chg="addSp delSp modSp del mod">
        <pc:chgData name="KELLER, KIMBERLY" userId="bf64d37d-8ac6-44ad-acad-0d111484348c" providerId="ADAL" clId="{2C307FE7-C088-4331-BE63-4A5C367818E0}" dt="2020-04-05T15:02:10.804" v="36" actId="47"/>
        <pc:sldMkLst>
          <pc:docMk/>
          <pc:sldMk cId="0" sldId="267"/>
        </pc:sldMkLst>
        <pc:spChg chg="add mod">
          <ac:chgData name="KELLER, KIMBERLY" userId="bf64d37d-8ac6-44ad-acad-0d111484348c" providerId="ADAL" clId="{2C307FE7-C088-4331-BE63-4A5C367818E0}" dt="2020-04-05T15:02:05.661" v="35" actId="478"/>
          <ac:spMkLst>
            <pc:docMk/>
            <pc:sldMk cId="0" sldId="267"/>
            <ac:spMk id="3" creationId="{D188B14B-EA3A-46A5-B4DA-60AB5AD512CA}"/>
          </ac:spMkLst>
        </pc:spChg>
        <pc:picChg chg="del mod">
          <ac:chgData name="KELLER, KIMBERLY" userId="bf64d37d-8ac6-44ad-acad-0d111484348c" providerId="ADAL" clId="{2C307FE7-C088-4331-BE63-4A5C367818E0}" dt="2020-04-05T15:02:05.661" v="35" actId="478"/>
          <ac:picMkLst>
            <pc:docMk/>
            <pc:sldMk cId="0" sldId="267"/>
            <ac:picMk id="9219" creationId="{49784F91-F7F6-4403-AEB0-EF4DEFCAF873}"/>
          </ac:picMkLst>
        </pc:picChg>
      </pc:sldChg>
      <pc:sldChg chg="modSp mod">
        <pc:chgData name="KELLER, KIMBERLY" userId="bf64d37d-8ac6-44ad-acad-0d111484348c" providerId="ADAL" clId="{2C307FE7-C088-4331-BE63-4A5C367818E0}" dt="2020-04-07T13:28:10.702" v="440" actId="20577"/>
        <pc:sldMkLst>
          <pc:docMk/>
          <pc:sldMk cId="0" sldId="274"/>
        </pc:sldMkLst>
        <pc:spChg chg="mod">
          <ac:chgData name="KELLER, KIMBERLY" userId="bf64d37d-8ac6-44ad-acad-0d111484348c" providerId="ADAL" clId="{2C307FE7-C088-4331-BE63-4A5C367818E0}" dt="2020-04-07T13:28:10.702" v="440" actId="20577"/>
          <ac:spMkLst>
            <pc:docMk/>
            <pc:sldMk cId="0" sldId="274"/>
            <ac:spMk id="4" creationId="{15B573EC-9578-4BDA-A983-F94B90694E22}"/>
          </ac:spMkLst>
        </pc:spChg>
        <pc:spChg chg="mod">
          <ac:chgData name="KELLER, KIMBERLY" userId="bf64d37d-8ac6-44ad-acad-0d111484348c" providerId="ADAL" clId="{2C307FE7-C088-4331-BE63-4A5C367818E0}" dt="2020-04-05T15:04:51.953" v="112" actId="1076"/>
          <ac:spMkLst>
            <pc:docMk/>
            <pc:sldMk cId="0" sldId="274"/>
            <ac:spMk id="156" creationId="{F906082A-A48A-4E39-919A-E6A141307810}"/>
          </ac:spMkLst>
        </pc:spChg>
        <pc:spChg chg="mod">
          <ac:chgData name="KELLER, KIMBERLY" userId="bf64d37d-8ac6-44ad-acad-0d111484348c" providerId="ADAL" clId="{2C307FE7-C088-4331-BE63-4A5C367818E0}" dt="2020-04-05T15:05:22.805" v="114" actId="1076"/>
          <ac:spMkLst>
            <pc:docMk/>
            <pc:sldMk cId="0" sldId="274"/>
            <ac:spMk id="157" creationId="{AA369B93-3F4E-40B4-8FB4-513D97447383}"/>
          </ac:spMkLst>
        </pc:spChg>
      </pc:sldChg>
      <pc:sldChg chg="del">
        <pc:chgData name="KELLER, KIMBERLY" userId="bf64d37d-8ac6-44ad-acad-0d111484348c" providerId="ADAL" clId="{2C307FE7-C088-4331-BE63-4A5C367818E0}" dt="2020-04-05T15:01:47.335" v="33" actId="47"/>
        <pc:sldMkLst>
          <pc:docMk/>
          <pc:sldMk cId="0" sldId="282"/>
        </pc:sldMkLst>
      </pc:sldChg>
      <pc:sldChg chg="del">
        <pc:chgData name="KELLER, KIMBERLY" userId="bf64d37d-8ac6-44ad-acad-0d111484348c" providerId="ADAL" clId="{2C307FE7-C088-4331-BE63-4A5C367818E0}" dt="2020-04-05T14:15:36.111" v="0" actId="47"/>
        <pc:sldMkLst>
          <pc:docMk/>
          <pc:sldMk cId="0" sldId="287"/>
        </pc:sldMkLst>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ata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https://foottalk.blogspot.com/2006/03/bromidrosis-stinky-feet.html" TargetMode="External"/><Relationship Id="rId1" Type="http://schemas.openxmlformats.org/officeDocument/2006/relationships/image" Target="../media/image6.jp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https://foottalk.blogspot.com/2006/03/bromidrosis-stinky-feet.html" TargetMode="External"/><Relationship Id="rId1" Type="http://schemas.openxmlformats.org/officeDocument/2006/relationships/image" Target="../media/image6.jp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829293-A732-4860-A390-1044C4702360}" type="doc">
      <dgm:prSet loTypeId="urn:microsoft.com/office/officeart/2005/8/layout/hierarchy1" loCatId="hierarchy" qsTypeId="urn:microsoft.com/office/officeart/2005/8/quickstyle/simple1" qsCatId="simple" csTypeId="urn:microsoft.com/office/officeart/2005/8/colors/colorful1" csCatId="colorful"/>
      <dgm:spPr/>
      <dgm:t>
        <a:bodyPr/>
        <a:lstStyle/>
        <a:p>
          <a:endParaRPr lang="en-US"/>
        </a:p>
      </dgm:t>
    </dgm:pt>
    <dgm:pt modelId="{190625FF-91FF-4C13-8948-D43442DE4B07}">
      <dgm:prSet/>
      <dgm:spPr/>
      <dgm:t>
        <a:bodyPr/>
        <a:lstStyle/>
        <a:p>
          <a:r>
            <a:rPr lang="en-US"/>
            <a:t>Irony is the opposite of what is expected. </a:t>
          </a:r>
        </a:p>
      </dgm:t>
    </dgm:pt>
    <dgm:pt modelId="{A2EA31D0-226F-42D7-BC78-5876A1278C8B}" type="parTrans" cxnId="{12180AEF-1E76-4192-860F-BA9BC222147F}">
      <dgm:prSet/>
      <dgm:spPr/>
      <dgm:t>
        <a:bodyPr/>
        <a:lstStyle/>
        <a:p>
          <a:endParaRPr lang="en-US"/>
        </a:p>
      </dgm:t>
    </dgm:pt>
    <dgm:pt modelId="{CA44F0EE-DEB7-4A86-85C4-EA53E52007B0}" type="sibTrans" cxnId="{12180AEF-1E76-4192-860F-BA9BC222147F}">
      <dgm:prSet/>
      <dgm:spPr/>
      <dgm:t>
        <a:bodyPr/>
        <a:lstStyle/>
        <a:p>
          <a:endParaRPr lang="en-US"/>
        </a:p>
      </dgm:t>
    </dgm:pt>
    <dgm:pt modelId="{B3918230-9F78-4312-851D-A2FF745E5228}">
      <dgm:prSet/>
      <dgm:spPr/>
      <dgm:t>
        <a:bodyPr/>
        <a:lstStyle/>
        <a:p>
          <a:r>
            <a:rPr lang="en-US"/>
            <a:t>It’s the contradiction between what happens and what you expected to happen. </a:t>
          </a:r>
        </a:p>
      </dgm:t>
    </dgm:pt>
    <dgm:pt modelId="{EF0FF1A5-332B-46A8-A993-3196C6895DC2}" type="parTrans" cxnId="{7D7DFC10-BC8E-41C2-9A31-9F5D26DB667C}">
      <dgm:prSet/>
      <dgm:spPr/>
      <dgm:t>
        <a:bodyPr/>
        <a:lstStyle/>
        <a:p>
          <a:endParaRPr lang="en-US"/>
        </a:p>
      </dgm:t>
    </dgm:pt>
    <dgm:pt modelId="{0A9195EA-719E-4913-B3F7-8C4CA0AE69F3}" type="sibTrans" cxnId="{7D7DFC10-BC8E-41C2-9A31-9F5D26DB667C}">
      <dgm:prSet/>
      <dgm:spPr/>
      <dgm:t>
        <a:bodyPr/>
        <a:lstStyle/>
        <a:p>
          <a:endParaRPr lang="en-US"/>
        </a:p>
      </dgm:t>
    </dgm:pt>
    <dgm:pt modelId="{A04BB2CC-3444-467A-88EB-A8D1027764CE}" type="pres">
      <dgm:prSet presAssocID="{BF829293-A732-4860-A390-1044C4702360}" presName="hierChild1" presStyleCnt="0">
        <dgm:presLayoutVars>
          <dgm:chPref val="1"/>
          <dgm:dir/>
          <dgm:animOne val="branch"/>
          <dgm:animLvl val="lvl"/>
          <dgm:resizeHandles/>
        </dgm:presLayoutVars>
      </dgm:prSet>
      <dgm:spPr/>
    </dgm:pt>
    <dgm:pt modelId="{C61105B1-7291-49B5-B807-127F02CFB8E4}" type="pres">
      <dgm:prSet presAssocID="{190625FF-91FF-4C13-8948-D43442DE4B07}" presName="hierRoot1" presStyleCnt="0"/>
      <dgm:spPr/>
    </dgm:pt>
    <dgm:pt modelId="{595C2F83-B364-4841-8BB5-8746E95CE268}" type="pres">
      <dgm:prSet presAssocID="{190625FF-91FF-4C13-8948-D43442DE4B07}" presName="composite" presStyleCnt="0"/>
      <dgm:spPr/>
    </dgm:pt>
    <dgm:pt modelId="{3A03F465-D4EC-4680-9396-7875D9B66CA3}" type="pres">
      <dgm:prSet presAssocID="{190625FF-91FF-4C13-8948-D43442DE4B07}" presName="background" presStyleLbl="node0" presStyleIdx="0" presStyleCnt="2"/>
      <dgm:spPr/>
    </dgm:pt>
    <dgm:pt modelId="{56547EC3-3CD9-4E93-A9EF-32F71B64DD37}" type="pres">
      <dgm:prSet presAssocID="{190625FF-91FF-4C13-8948-D43442DE4B07}" presName="text" presStyleLbl="fgAcc0" presStyleIdx="0" presStyleCnt="2">
        <dgm:presLayoutVars>
          <dgm:chPref val="3"/>
        </dgm:presLayoutVars>
      </dgm:prSet>
      <dgm:spPr/>
    </dgm:pt>
    <dgm:pt modelId="{358658A5-A76C-4C50-8881-BA464F13A066}" type="pres">
      <dgm:prSet presAssocID="{190625FF-91FF-4C13-8948-D43442DE4B07}" presName="hierChild2" presStyleCnt="0"/>
      <dgm:spPr/>
    </dgm:pt>
    <dgm:pt modelId="{0A04EEA8-8397-41BE-B292-6DC5EC82CF80}" type="pres">
      <dgm:prSet presAssocID="{B3918230-9F78-4312-851D-A2FF745E5228}" presName="hierRoot1" presStyleCnt="0"/>
      <dgm:spPr/>
    </dgm:pt>
    <dgm:pt modelId="{FEA65628-B2A4-4F79-838A-2E9855124475}" type="pres">
      <dgm:prSet presAssocID="{B3918230-9F78-4312-851D-A2FF745E5228}" presName="composite" presStyleCnt="0"/>
      <dgm:spPr/>
    </dgm:pt>
    <dgm:pt modelId="{814BDCA2-A547-44EE-A080-3F3121BE4A1B}" type="pres">
      <dgm:prSet presAssocID="{B3918230-9F78-4312-851D-A2FF745E5228}" presName="background" presStyleLbl="node0" presStyleIdx="1" presStyleCnt="2"/>
      <dgm:spPr/>
    </dgm:pt>
    <dgm:pt modelId="{CF4CF316-2DA1-4CBF-B6F1-697D265FEDF5}" type="pres">
      <dgm:prSet presAssocID="{B3918230-9F78-4312-851D-A2FF745E5228}" presName="text" presStyleLbl="fgAcc0" presStyleIdx="1" presStyleCnt="2">
        <dgm:presLayoutVars>
          <dgm:chPref val="3"/>
        </dgm:presLayoutVars>
      </dgm:prSet>
      <dgm:spPr/>
    </dgm:pt>
    <dgm:pt modelId="{F75F4F26-A1E6-46F6-9091-DD857718DC9E}" type="pres">
      <dgm:prSet presAssocID="{B3918230-9F78-4312-851D-A2FF745E5228}" presName="hierChild2" presStyleCnt="0"/>
      <dgm:spPr/>
    </dgm:pt>
  </dgm:ptLst>
  <dgm:cxnLst>
    <dgm:cxn modelId="{7D7DFC10-BC8E-41C2-9A31-9F5D26DB667C}" srcId="{BF829293-A732-4860-A390-1044C4702360}" destId="{B3918230-9F78-4312-851D-A2FF745E5228}" srcOrd="1" destOrd="0" parTransId="{EF0FF1A5-332B-46A8-A993-3196C6895DC2}" sibTransId="{0A9195EA-719E-4913-B3F7-8C4CA0AE69F3}"/>
    <dgm:cxn modelId="{0543DA32-B4A6-49B9-BC16-B69162017DA8}" type="presOf" srcId="{B3918230-9F78-4312-851D-A2FF745E5228}" destId="{CF4CF316-2DA1-4CBF-B6F1-697D265FEDF5}" srcOrd="0" destOrd="0" presId="urn:microsoft.com/office/officeart/2005/8/layout/hierarchy1"/>
    <dgm:cxn modelId="{F56DAA6D-6EE5-4EBD-B2B9-13B7542474F0}" type="presOf" srcId="{190625FF-91FF-4C13-8948-D43442DE4B07}" destId="{56547EC3-3CD9-4E93-A9EF-32F71B64DD37}" srcOrd="0" destOrd="0" presId="urn:microsoft.com/office/officeart/2005/8/layout/hierarchy1"/>
    <dgm:cxn modelId="{D5F79D8A-B7E5-43B7-B2BC-818E9FC63FA9}" type="presOf" srcId="{BF829293-A732-4860-A390-1044C4702360}" destId="{A04BB2CC-3444-467A-88EB-A8D1027764CE}" srcOrd="0" destOrd="0" presId="urn:microsoft.com/office/officeart/2005/8/layout/hierarchy1"/>
    <dgm:cxn modelId="{12180AEF-1E76-4192-860F-BA9BC222147F}" srcId="{BF829293-A732-4860-A390-1044C4702360}" destId="{190625FF-91FF-4C13-8948-D43442DE4B07}" srcOrd="0" destOrd="0" parTransId="{A2EA31D0-226F-42D7-BC78-5876A1278C8B}" sibTransId="{CA44F0EE-DEB7-4A86-85C4-EA53E52007B0}"/>
    <dgm:cxn modelId="{A026AC2A-41E3-41BB-B28D-52E379C4A727}" type="presParOf" srcId="{A04BB2CC-3444-467A-88EB-A8D1027764CE}" destId="{C61105B1-7291-49B5-B807-127F02CFB8E4}" srcOrd="0" destOrd="0" presId="urn:microsoft.com/office/officeart/2005/8/layout/hierarchy1"/>
    <dgm:cxn modelId="{4D39790E-99F0-48F8-864E-AD86C7BF94BC}" type="presParOf" srcId="{C61105B1-7291-49B5-B807-127F02CFB8E4}" destId="{595C2F83-B364-4841-8BB5-8746E95CE268}" srcOrd="0" destOrd="0" presId="urn:microsoft.com/office/officeart/2005/8/layout/hierarchy1"/>
    <dgm:cxn modelId="{BE95D2BB-D6A8-46B1-B6CF-4EEE9F9B34A9}" type="presParOf" srcId="{595C2F83-B364-4841-8BB5-8746E95CE268}" destId="{3A03F465-D4EC-4680-9396-7875D9B66CA3}" srcOrd="0" destOrd="0" presId="urn:microsoft.com/office/officeart/2005/8/layout/hierarchy1"/>
    <dgm:cxn modelId="{7E4FDE62-DD93-45B0-9C1A-DF4DCD2BD46A}" type="presParOf" srcId="{595C2F83-B364-4841-8BB5-8746E95CE268}" destId="{56547EC3-3CD9-4E93-A9EF-32F71B64DD37}" srcOrd="1" destOrd="0" presId="urn:microsoft.com/office/officeart/2005/8/layout/hierarchy1"/>
    <dgm:cxn modelId="{0BCC0610-D932-41D5-96EF-2BF09FDF0B64}" type="presParOf" srcId="{C61105B1-7291-49B5-B807-127F02CFB8E4}" destId="{358658A5-A76C-4C50-8881-BA464F13A066}" srcOrd="1" destOrd="0" presId="urn:microsoft.com/office/officeart/2005/8/layout/hierarchy1"/>
    <dgm:cxn modelId="{C956D70A-7A6C-4927-AB2C-D147F20956DF}" type="presParOf" srcId="{A04BB2CC-3444-467A-88EB-A8D1027764CE}" destId="{0A04EEA8-8397-41BE-B292-6DC5EC82CF80}" srcOrd="1" destOrd="0" presId="urn:microsoft.com/office/officeart/2005/8/layout/hierarchy1"/>
    <dgm:cxn modelId="{EE20B09D-E8F2-4B03-A78A-0E7E3217E02C}" type="presParOf" srcId="{0A04EEA8-8397-41BE-B292-6DC5EC82CF80}" destId="{FEA65628-B2A4-4F79-838A-2E9855124475}" srcOrd="0" destOrd="0" presId="urn:microsoft.com/office/officeart/2005/8/layout/hierarchy1"/>
    <dgm:cxn modelId="{D93F2590-DA80-4751-8FA8-6E5294DBE99F}" type="presParOf" srcId="{FEA65628-B2A4-4F79-838A-2E9855124475}" destId="{814BDCA2-A547-44EE-A080-3F3121BE4A1B}" srcOrd="0" destOrd="0" presId="urn:microsoft.com/office/officeart/2005/8/layout/hierarchy1"/>
    <dgm:cxn modelId="{1A2BB3E8-9522-4C74-83FD-5B6BF37A4399}" type="presParOf" srcId="{FEA65628-B2A4-4F79-838A-2E9855124475}" destId="{CF4CF316-2DA1-4CBF-B6F1-697D265FEDF5}" srcOrd="1" destOrd="0" presId="urn:microsoft.com/office/officeart/2005/8/layout/hierarchy1"/>
    <dgm:cxn modelId="{21235357-5B20-4AD9-BA9B-43601E10A920}" type="presParOf" srcId="{0A04EEA8-8397-41BE-B292-6DC5EC82CF80}" destId="{F75F4F26-A1E6-46F6-9091-DD857718DC9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8B57DE-9EB4-4F50-9CED-8F07BE913174}" type="doc">
      <dgm:prSet loTypeId="urn:microsoft.com/office/officeart/2005/8/layout/orgChart1" loCatId="hierarchy" qsTypeId="urn:microsoft.com/office/officeart/2005/8/quickstyle/simple2" qsCatId="simple" csTypeId="urn:microsoft.com/office/officeart/2005/8/colors/accent2_2" csCatId="accent2"/>
      <dgm:spPr/>
    </dgm:pt>
    <dgm:pt modelId="{117EB0CE-DB92-45C3-BA84-E7F95D41756C}">
      <dgm:prSet/>
      <dgm:spPr/>
      <dgm:t>
        <a:bodyPr/>
        <a:lstStyle/>
        <a:p>
          <a:pPr marL="0" marR="0" lvl="0" indent="0" defTabSz="457200" rtl="0" eaLnBrk="1" fontAlgn="base" latinLnBrk="0" hangingPunct="1">
            <a:spcBef>
              <a:spcPct val="0"/>
            </a:spcBef>
            <a:spcAft>
              <a:spcPct val="0"/>
            </a:spcAft>
            <a:buClrTx/>
            <a:buSzTx/>
            <a:buFontTx/>
            <a:buNone/>
            <a:tabLst/>
          </a:pPr>
          <a:r>
            <a:rPr kumimoji="0" lang="en-US" altLang="en-US" b="1" i="0" u="none" strike="noStrike" cap="none" normalizeH="0" baseline="0">
              <a:effectLst/>
              <a:latin typeface="Comic Sans MS" panose="030F0702030302020204" pitchFamily="66" charset="0"/>
            </a:rPr>
            <a:t>Irony</a:t>
          </a:r>
        </a:p>
      </dgm:t>
    </dgm:pt>
    <dgm:pt modelId="{42D4430E-5433-441E-9178-C9307DA2EDAD}" type="parTrans" cxnId="{3DFFF9EF-4522-4985-A449-10FD395D1E7D}">
      <dgm:prSet/>
      <dgm:spPr/>
      <dgm:t>
        <a:bodyPr/>
        <a:lstStyle/>
        <a:p>
          <a:endParaRPr lang="en-US"/>
        </a:p>
      </dgm:t>
    </dgm:pt>
    <dgm:pt modelId="{CBDD7930-9520-4AA9-9837-1C10CC5B6486}" type="sibTrans" cxnId="{3DFFF9EF-4522-4985-A449-10FD395D1E7D}">
      <dgm:prSet/>
      <dgm:spPr/>
    </dgm:pt>
    <dgm:pt modelId="{4FDA0F04-07E8-49BC-8F53-13F31AE2AB70}">
      <dgm:prSet/>
      <dgm:spPr/>
      <dgm:t>
        <a:bodyPr/>
        <a:lstStyle/>
        <a:p>
          <a:pPr marL="0" marR="0" lvl="0" indent="0" defTabSz="457200" rtl="0" eaLnBrk="1" fontAlgn="base" latinLnBrk="0" hangingPunct="1">
            <a:spcBef>
              <a:spcPct val="0"/>
            </a:spcBef>
            <a:spcAft>
              <a:spcPct val="0"/>
            </a:spcAft>
            <a:buClrTx/>
            <a:buSzTx/>
            <a:buFontTx/>
            <a:buNone/>
            <a:tabLst/>
          </a:pPr>
          <a:r>
            <a:rPr kumimoji="0" lang="en-US" altLang="en-US" b="1" i="0" u="none" strike="noStrike" cap="none" normalizeH="0" baseline="0">
              <a:effectLst/>
              <a:latin typeface="Comic Sans MS" panose="030F0702030302020204" pitchFamily="66" charset="0"/>
            </a:rPr>
            <a:t>Verbal</a:t>
          </a:r>
        </a:p>
        <a:p>
          <a:pPr marL="0" marR="0" lvl="0" indent="0" defTabSz="457200" rtl="0" eaLnBrk="1" fontAlgn="base" latinLnBrk="0" hangingPunct="1">
            <a:spcBef>
              <a:spcPct val="0"/>
            </a:spcBef>
            <a:spcAft>
              <a:spcPct val="0"/>
            </a:spcAft>
            <a:buClrTx/>
            <a:buSzTx/>
            <a:buFontTx/>
            <a:buNone/>
            <a:tabLst/>
          </a:pPr>
          <a:r>
            <a:rPr kumimoji="0" lang="en-US" altLang="en-US" b="1" i="0" u="none" strike="noStrike" cap="none" normalizeH="0" baseline="0">
              <a:effectLst/>
              <a:latin typeface="Comic Sans MS" panose="030F0702030302020204" pitchFamily="66" charset="0"/>
            </a:rPr>
            <a:t>Irony</a:t>
          </a:r>
        </a:p>
      </dgm:t>
    </dgm:pt>
    <dgm:pt modelId="{2FDBF172-6D55-4791-A1C0-BF1EC76DE955}" type="parTrans" cxnId="{61833FB3-DE93-466C-9352-4299BD57EE42}">
      <dgm:prSet/>
      <dgm:spPr/>
      <dgm:t>
        <a:bodyPr/>
        <a:lstStyle/>
        <a:p>
          <a:endParaRPr lang="en-US"/>
        </a:p>
      </dgm:t>
    </dgm:pt>
    <dgm:pt modelId="{6C2F307B-AE6B-475A-AB4B-16030BD34194}" type="sibTrans" cxnId="{61833FB3-DE93-466C-9352-4299BD57EE42}">
      <dgm:prSet/>
      <dgm:spPr/>
    </dgm:pt>
    <dgm:pt modelId="{D5C9B132-A114-42CB-B46F-E1C13FB405B3}">
      <dgm:prSet/>
      <dgm:spPr/>
      <dgm:t>
        <a:bodyPr/>
        <a:lstStyle/>
        <a:p>
          <a:pPr marL="0" marR="0" lvl="0" indent="0" defTabSz="457200" rtl="0" eaLnBrk="1" fontAlgn="base" latinLnBrk="0" hangingPunct="1">
            <a:spcBef>
              <a:spcPct val="0"/>
            </a:spcBef>
            <a:spcAft>
              <a:spcPct val="0"/>
            </a:spcAft>
            <a:buClrTx/>
            <a:buSzTx/>
            <a:buFontTx/>
            <a:buNone/>
            <a:tabLst/>
          </a:pPr>
          <a:r>
            <a:rPr kumimoji="0" lang="en-US" altLang="en-US" b="1" i="0" u="none" strike="noStrike" cap="none" normalizeH="0" baseline="0">
              <a:effectLst/>
              <a:latin typeface="Comic Sans MS" panose="030F0702030302020204" pitchFamily="66" charset="0"/>
            </a:rPr>
            <a:t>Situational</a:t>
          </a:r>
        </a:p>
        <a:p>
          <a:pPr marL="0" marR="0" lvl="0" indent="0" defTabSz="457200" rtl="0" eaLnBrk="1" fontAlgn="base" latinLnBrk="0" hangingPunct="1">
            <a:spcBef>
              <a:spcPct val="0"/>
            </a:spcBef>
            <a:spcAft>
              <a:spcPct val="0"/>
            </a:spcAft>
            <a:buClrTx/>
            <a:buSzTx/>
            <a:buFontTx/>
            <a:buNone/>
            <a:tabLst/>
          </a:pPr>
          <a:r>
            <a:rPr kumimoji="0" lang="en-US" altLang="en-US" b="1" i="0" u="none" strike="noStrike" cap="none" normalizeH="0" baseline="0">
              <a:effectLst/>
              <a:latin typeface="Comic Sans MS" panose="030F0702030302020204" pitchFamily="66" charset="0"/>
            </a:rPr>
            <a:t>Irony</a:t>
          </a:r>
        </a:p>
      </dgm:t>
    </dgm:pt>
    <dgm:pt modelId="{C6134BCC-B633-42AD-92A0-0087BD5B9D93}" type="parTrans" cxnId="{5B621E1D-9562-4F32-8DDD-517962DC4EE6}">
      <dgm:prSet/>
      <dgm:spPr/>
      <dgm:t>
        <a:bodyPr/>
        <a:lstStyle/>
        <a:p>
          <a:endParaRPr lang="en-US"/>
        </a:p>
      </dgm:t>
    </dgm:pt>
    <dgm:pt modelId="{6C75F6C6-9BA7-4BA5-A75F-03562C0F9EE1}" type="sibTrans" cxnId="{5B621E1D-9562-4F32-8DDD-517962DC4EE6}">
      <dgm:prSet/>
      <dgm:spPr/>
    </dgm:pt>
    <dgm:pt modelId="{FE118641-B0F4-4BFA-9B68-D7C37E8C1AFE}">
      <dgm:prSet/>
      <dgm:spPr/>
      <dgm:t>
        <a:bodyPr/>
        <a:lstStyle/>
        <a:p>
          <a:pPr marL="0" marR="0" lvl="0" indent="0" defTabSz="457200" rtl="0" eaLnBrk="1" fontAlgn="base" latinLnBrk="0" hangingPunct="1">
            <a:spcBef>
              <a:spcPct val="0"/>
            </a:spcBef>
            <a:spcAft>
              <a:spcPct val="0"/>
            </a:spcAft>
            <a:buClrTx/>
            <a:buSzTx/>
            <a:buFontTx/>
            <a:buNone/>
            <a:tabLst/>
          </a:pPr>
          <a:r>
            <a:rPr kumimoji="0" lang="en-US" altLang="en-US" b="1" i="0" u="none" strike="noStrike" cap="none" normalizeH="0" baseline="0">
              <a:effectLst/>
              <a:latin typeface="Comic Sans MS" panose="030F0702030302020204" pitchFamily="66" charset="0"/>
            </a:rPr>
            <a:t>Dramatic</a:t>
          </a:r>
        </a:p>
        <a:p>
          <a:pPr marL="0" marR="0" lvl="0" indent="0" defTabSz="457200" rtl="0" eaLnBrk="1" fontAlgn="base" latinLnBrk="0" hangingPunct="1">
            <a:spcBef>
              <a:spcPct val="0"/>
            </a:spcBef>
            <a:spcAft>
              <a:spcPct val="0"/>
            </a:spcAft>
            <a:buClrTx/>
            <a:buSzTx/>
            <a:buFontTx/>
            <a:buNone/>
            <a:tabLst/>
          </a:pPr>
          <a:r>
            <a:rPr kumimoji="0" lang="en-US" altLang="en-US" b="1" i="0" u="none" strike="noStrike" cap="none" normalizeH="0" baseline="0">
              <a:effectLst/>
              <a:latin typeface="Comic Sans MS" panose="030F0702030302020204" pitchFamily="66" charset="0"/>
            </a:rPr>
            <a:t>Irony</a:t>
          </a:r>
        </a:p>
      </dgm:t>
    </dgm:pt>
    <dgm:pt modelId="{DAC0C9F7-4C06-4477-9B0D-36C36C4016BB}" type="parTrans" cxnId="{619517A2-17CC-4C19-BA71-7C7827AFC78E}">
      <dgm:prSet/>
      <dgm:spPr/>
      <dgm:t>
        <a:bodyPr/>
        <a:lstStyle/>
        <a:p>
          <a:endParaRPr lang="en-US"/>
        </a:p>
      </dgm:t>
    </dgm:pt>
    <dgm:pt modelId="{051439D4-A74E-474F-8EEB-50A507040DBE}" type="sibTrans" cxnId="{619517A2-17CC-4C19-BA71-7C7827AFC78E}">
      <dgm:prSet/>
      <dgm:spPr/>
    </dgm:pt>
    <dgm:pt modelId="{80CB4117-6A7F-40E0-A1AC-CA5C8947292D}" type="pres">
      <dgm:prSet presAssocID="{8E8B57DE-9EB4-4F50-9CED-8F07BE913174}" presName="hierChild1" presStyleCnt="0">
        <dgm:presLayoutVars>
          <dgm:orgChart val="1"/>
          <dgm:chPref val="1"/>
          <dgm:dir/>
          <dgm:animOne val="branch"/>
          <dgm:animLvl val="lvl"/>
          <dgm:resizeHandles/>
        </dgm:presLayoutVars>
      </dgm:prSet>
      <dgm:spPr/>
    </dgm:pt>
    <dgm:pt modelId="{BA5EE868-D5A4-45BC-BC23-2C4CE9AA69EA}" type="pres">
      <dgm:prSet presAssocID="{117EB0CE-DB92-45C3-BA84-E7F95D41756C}" presName="hierRoot1" presStyleCnt="0">
        <dgm:presLayoutVars>
          <dgm:hierBranch val="init"/>
        </dgm:presLayoutVars>
      </dgm:prSet>
      <dgm:spPr/>
    </dgm:pt>
    <dgm:pt modelId="{35B30BA4-94E0-4C62-B22D-290328590AEC}" type="pres">
      <dgm:prSet presAssocID="{117EB0CE-DB92-45C3-BA84-E7F95D41756C}" presName="rootComposite1" presStyleCnt="0"/>
      <dgm:spPr/>
    </dgm:pt>
    <dgm:pt modelId="{7FEA08E2-462F-49D8-904F-3D6ECF548D21}" type="pres">
      <dgm:prSet presAssocID="{117EB0CE-DB92-45C3-BA84-E7F95D41756C}" presName="rootText1" presStyleLbl="node0" presStyleIdx="0" presStyleCnt="1">
        <dgm:presLayoutVars>
          <dgm:chPref val="3"/>
        </dgm:presLayoutVars>
      </dgm:prSet>
      <dgm:spPr/>
    </dgm:pt>
    <dgm:pt modelId="{847477BE-9897-46D8-939A-EE73E8026CBE}" type="pres">
      <dgm:prSet presAssocID="{117EB0CE-DB92-45C3-BA84-E7F95D41756C}" presName="rootConnector1" presStyleLbl="node1" presStyleIdx="0" presStyleCnt="0"/>
      <dgm:spPr/>
    </dgm:pt>
    <dgm:pt modelId="{6C9DCE7A-1A1B-40B3-8BB5-4344119EEE28}" type="pres">
      <dgm:prSet presAssocID="{117EB0CE-DB92-45C3-BA84-E7F95D41756C}" presName="hierChild2" presStyleCnt="0"/>
      <dgm:spPr/>
    </dgm:pt>
    <dgm:pt modelId="{11041F66-1BCB-496C-B66B-E4F35F587235}" type="pres">
      <dgm:prSet presAssocID="{2FDBF172-6D55-4791-A1C0-BF1EC76DE955}" presName="Name37" presStyleLbl="parChTrans1D2" presStyleIdx="0" presStyleCnt="3"/>
      <dgm:spPr/>
    </dgm:pt>
    <dgm:pt modelId="{05E8F33B-F243-496F-8B5B-32DDAD37A6E8}" type="pres">
      <dgm:prSet presAssocID="{4FDA0F04-07E8-49BC-8F53-13F31AE2AB70}" presName="hierRoot2" presStyleCnt="0">
        <dgm:presLayoutVars>
          <dgm:hierBranch val="init"/>
        </dgm:presLayoutVars>
      </dgm:prSet>
      <dgm:spPr/>
    </dgm:pt>
    <dgm:pt modelId="{A12DCC17-380F-4F7A-BE9D-B08E08089AB6}" type="pres">
      <dgm:prSet presAssocID="{4FDA0F04-07E8-49BC-8F53-13F31AE2AB70}" presName="rootComposite" presStyleCnt="0"/>
      <dgm:spPr/>
    </dgm:pt>
    <dgm:pt modelId="{B04F22B3-BB2B-4AEA-AA30-04902D257516}" type="pres">
      <dgm:prSet presAssocID="{4FDA0F04-07E8-49BC-8F53-13F31AE2AB70}" presName="rootText" presStyleLbl="node2" presStyleIdx="0" presStyleCnt="3">
        <dgm:presLayoutVars>
          <dgm:chPref val="3"/>
        </dgm:presLayoutVars>
      </dgm:prSet>
      <dgm:spPr/>
    </dgm:pt>
    <dgm:pt modelId="{05AFF41F-B125-4649-B9F5-823CBDE3E045}" type="pres">
      <dgm:prSet presAssocID="{4FDA0F04-07E8-49BC-8F53-13F31AE2AB70}" presName="rootConnector" presStyleLbl="node2" presStyleIdx="0" presStyleCnt="3"/>
      <dgm:spPr/>
    </dgm:pt>
    <dgm:pt modelId="{32E1C59B-988A-4F24-8EC4-C5F0B79BE3EF}" type="pres">
      <dgm:prSet presAssocID="{4FDA0F04-07E8-49BC-8F53-13F31AE2AB70}" presName="hierChild4" presStyleCnt="0"/>
      <dgm:spPr/>
    </dgm:pt>
    <dgm:pt modelId="{31E82BF5-143A-4E99-97A7-4B27B1EE4C34}" type="pres">
      <dgm:prSet presAssocID="{4FDA0F04-07E8-49BC-8F53-13F31AE2AB70}" presName="hierChild5" presStyleCnt="0"/>
      <dgm:spPr/>
    </dgm:pt>
    <dgm:pt modelId="{E9CE44AB-04A9-494C-81F1-F5E867B548D2}" type="pres">
      <dgm:prSet presAssocID="{C6134BCC-B633-42AD-92A0-0087BD5B9D93}" presName="Name37" presStyleLbl="parChTrans1D2" presStyleIdx="1" presStyleCnt="3"/>
      <dgm:spPr/>
    </dgm:pt>
    <dgm:pt modelId="{C9A42046-E5BB-4946-A037-DEF6026AD279}" type="pres">
      <dgm:prSet presAssocID="{D5C9B132-A114-42CB-B46F-E1C13FB405B3}" presName="hierRoot2" presStyleCnt="0">
        <dgm:presLayoutVars>
          <dgm:hierBranch val="init"/>
        </dgm:presLayoutVars>
      </dgm:prSet>
      <dgm:spPr/>
    </dgm:pt>
    <dgm:pt modelId="{4C4E10F1-5D7C-4732-AD8F-F5F4EDD3FED1}" type="pres">
      <dgm:prSet presAssocID="{D5C9B132-A114-42CB-B46F-E1C13FB405B3}" presName="rootComposite" presStyleCnt="0"/>
      <dgm:spPr/>
    </dgm:pt>
    <dgm:pt modelId="{3C509266-CDB7-40AC-84EB-42AA92A1FD11}" type="pres">
      <dgm:prSet presAssocID="{D5C9B132-A114-42CB-B46F-E1C13FB405B3}" presName="rootText" presStyleLbl="node2" presStyleIdx="1" presStyleCnt="3">
        <dgm:presLayoutVars>
          <dgm:chPref val="3"/>
        </dgm:presLayoutVars>
      </dgm:prSet>
      <dgm:spPr/>
    </dgm:pt>
    <dgm:pt modelId="{F98E1945-2D70-41AA-991A-B58E1B0759F5}" type="pres">
      <dgm:prSet presAssocID="{D5C9B132-A114-42CB-B46F-E1C13FB405B3}" presName="rootConnector" presStyleLbl="node2" presStyleIdx="1" presStyleCnt="3"/>
      <dgm:spPr/>
    </dgm:pt>
    <dgm:pt modelId="{1500B74B-72CC-4FBA-9391-99CED6B96A0A}" type="pres">
      <dgm:prSet presAssocID="{D5C9B132-A114-42CB-B46F-E1C13FB405B3}" presName="hierChild4" presStyleCnt="0"/>
      <dgm:spPr/>
    </dgm:pt>
    <dgm:pt modelId="{1E34F021-6CBA-4189-9A07-B7F132143949}" type="pres">
      <dgm:prSet presAssocID="{D5C9B132-A114-42CB-B46F-E1C13FB405B3}" presName="hierChild5" presStyleCnt="0"/>
      <dgm:spPr/>
    </dgm:pt>
    <dgm:pt modelId="{F08962C5-D723-49D8-A48B-9E323CE7B1BD}" type="pres">
      <dgm:prSet presAssocID="{DAC0C9F7-4C06-4477-9B0D-36C36C4016BB}" presName="Name37" presStyleLbl="parChTrans1D2" presStyleIdx="2" presStyleCnt="3"/>
      <dgm:spPr/>
    </dgm:pt>
    <dgm:pt modelId="{77ADCD4A-EC54-416D-8F78-2CADE15054AE}" type="pres">
      <dgm:prSet presAssocID="{FE118641-B0F4-4BFA-9B68-D7C37E8C1AFE}" presName="hierRoot2" presStyleCnt="0">
        <dgm:presLayoutVars>
          <dgm:hierBranch val="init"/>
        </dgm:presLayoutVars>
      </dgm:prSet>
      <dgm:spPr/>
    </dgm:pt>
    <dgm:pt modelId="{71DDFB5E-D5B7-46B3-A587-6CF1EDDAE47E}" type="pres">
      <dgm:prSet presAssocID="{FE118641-B0F4-4BFA-9B68-D7C37E8C1AFE}" presName="rootComposite" presStyleCnt="0"/>
      <dgm:spPr/>
    </dgm:pt>
    <dgm:pt modelId="{08A0793D-1DA8-4DE4-A734-42F4AAF2C680}" type="pres">
      <dgm:prSet presAssocID="{FE118641-B0F4-4BFA-9B68-D7C37E8C1AFE}" presName="rootText" presStyleLbl="node2" presStyleIdx="2" presStyleCnt="3">
        <dgm:presLayoutVars>
          <dgm:chPref val="3"/>
        </dgm:presLayoutVars>
      </dgm:prSet>
      <dgm:spPr/>
    </dgm:pt>
    <dgm:pt modelId="{A44A5E30-9642-4C67-8ED5-D306FEFEBEFF}" type="pres">
      <dgm:prSet presAssocID="{FE118641-B0F4-4BFA-9B68-D7C37E8C1AFE}" presName="rootConnector" presStyleLbl="node2" presStyleIdx="2" presStyleCnt="3"/>
      <dgm:spPr/>
    </dgm:pt>
    <dgm:pt modelId="{BDE1AD5F-73FE-4DDC-9FE5-C3FC856E1054}" type="pres">
      <dgm:prSet presAssocID="{FE118641-B0F4-4BFA-9B68-D7C37E8C1AFE}" presName="hierChild4" presStyleCnt="0"/>
      <dgm:spPr/>
    </dgm:pt>
    <dgm:pt modelId="{757634D8-039C-4201-AA0A-C41037187EF1}" type="pres">
      <dgm:prSet presAssocID="{FE118641-B0F4-4BFA-9B68-D7C37E8C1AFE}" presName="hierChild5" presStyleCnt="0"/>
      <dgm:spPr/>
    </dgm:pt>
    <dgm:pt modelId="{7D839BB4-1467-42C9-A7B6-BD1D12F5AACA}" type="pres">
      <dgm:prSet presAssocID="{117EB0CE-DB92-45C3-BA84-E7F95D41756C}" presName="hierChild3" presStyleCnt="0"/>
      <dgm:spPr/>
    </dgm:pt>
  </dgm:ptLst>
  <dgm:cxnLst>
    <dgm:cxn modelId="{5B621E1D-9562-4F32-8DDD-517962DC4EE6}" srcId="{117EB0CE-DB92-45C3-BA84-E7F95D41756C}" destId="{D5C9B132-A114-42CB-B46F-E1C13FB405B3}" srcOrd="1" destOrd="0" parTransId="{C6134BCC-B633-42AD-92A0-0087BD5B9D93}" sibTransId="{6C75F6C6-9BA7-4BA5-A75F-03562C0F9EE1}"/>
    <dgm:cxn modelId="{A6022F1F-7131-4509-9C0C-C89905315D0D}" type="presOf" srcId="{2FDBF172-6D55-4791-A1C0-BF1EC76DE955}" destId="{11041F66-1BCB-496C-B66B-E4F35F587235}" srcOrd="0" destOrd="0" presId="urn:microsoft.com/office/officeart/2005/8/layout/orgChart1"/>
    <dgm:cxn modelId="{D42B755C-D78E-4A7C-8E8E-D8FC0794BB13}" type="presOf" srcId="{8E8B57DE-9EB4-4F50-9CED-8F07BE913174}" destId="{80CB4117-6A7F-40E0-A1AC-CA5C8947292D}" srcOrd="0" destOrd="0" presId="urn:microsoft.com/office/officeart/2005/8/layout/orgChart1"/>
    <dgm:cxn modelId="{4ECDC166-0AC9-438D-ABFB-6BE86D8A352E}" type="presOf" srcId="{FE118641-B0F4-4BFA-9B68-D7C37E8C1AFE}" destId="{A44A5E30-9642-4C67-8ED5-D306FEFEBEFF}" srcOrd="1" destOrd="0" presId="urn:microsoft.com/office/officeart/2005/8/layout/orgChart1"/>
    <dgm:cxn modelId="{508B2049-3626-4DBB-86B3-A81298DEE9EB}" type="presOf" srcId="{4FDA0F04-07E8-49BC-8F53-13F31AE2AB70}" destId="{05AFF41F-B125-4649-B9F5-823CBDE3E045}" srcOrd="1" destOrd="0" presId="urn:microsoft.com/office/officeart/2005/8/layout/orgChart1"/>
    <dgm:cxn modelId="{A4D9D878-8A57-466B-99DB-2D609EC0BE5A}" type="presOf" srcId="{117EB0CE-DB92-45C3-BA84-E7F95D41756C}" destId="{7FEA08E2-462F-49D8-904F-3D6ECF548D21}" srcOrd="0" destOrd="0" presId="urn:microsoft.com/office/officeart/2005/8/layout/orgChart1"/>
    <dgm:cxn modelId="{8A42328F-EC40-4F23-8C9A-1D0380B0987E}" type="presOf" srcId="{117EB0CE-DB92-45C3-BA84-E7F95D41756C}" destId="{847477BE-9897-46D8-939A-EE73E8026CBE}" srcOrd="1" destOrd="0" presId="urn:microsoft.com/office/officeart/2005/8/layout/orgChart1"/>
    <dgm:cxn modelId="{8AE27099-5C1D-4E71-AFCD-91BC1C87F322}" type="presOf" srcId="{FE118641-B0F4-4BFA-9B68-D7C37E8C1AFE}" destId="{08A0793D-1DA8-4DE4-A734-42F4AAF2C680}" srcOrd="0" destOrd="0" presId="urn:microsoft.com/office/officeart/2005/8/layout/orgChart1"/>
    <dgm:cxn modelId="{619517A2-17CC-4C19-BA71-7C7827AFC78E}" srcId="{117EB0CE-DB92-45C3-BA84-E7F95D41756C}" destId="{FE118641-B0F4-4BFA-9B68-D7C37E8C1AFE}" srcOrd="2" destOrd="0" parTransId="{DAC0C9F7-4C06-4477-9B0D-36C36C4016BB}" sibTransId="{051439D4-A74E-474F-8EEB-50A507040DBE}"/>
    <dgm:cxn modelId="{91BCE5AE-DD1C-4892-8003-995F461A683F}" type="presOf" srcId="{C6134BCC-B633-42AD-92A0-0087BD5B9D93}" destId="{E9CE44AB-04A9-494C-81F1-F5E867B548D2}" srcOrd="0" destOrd="0" presId="urn:microsoft.com/office/officeart/2005/8/layout/orgChart1"/>
    <dgm:cxn modelId="{F579FEAF-E734-442A-98E5-0293D7626CB0}" type="presOf" srcId="{DAC0C9F7-4C06-4477-9B0D-36C36C4016BB}" destId="{F08962C5-D723-49D8-A48B-9E323CE7B1BD}" srcOrd="0" destOrd="0" presId="urn:microsoft.com/office/officeart/2005/8/layout/orgChart1"/>
    <dgm:cxn modelId="{61833FB3-DE93-466C-9352-4299BD57EE42}" srcId="{117EB0CE-DB92-45C3-BA84-E7F95D41756C}" destId="{4FDA0F04-07E8-49BC-8F53-13F31AE2AB70}" srcOrd="0" destOrd="0" parTransId="{2FDBF172-6D55-4791-A1C0-BF1EC76DE955}" sibTransId="{6C2F307B-AE6B-475A-AB4B-16030BD34194}"/>
    <dgm:cxn modelId="{BA5C37B5-7B7E-4354-9656-7CA4C697B54C}" type="presOf" srcId="{D5C9B132-A114-42CB-B46F-E1C13FB405B3}" destId="{3C509266-CDB7-40AC-84EB-42AA92A1FD11}" srcOrd="0" destOrd="0" presId="urn:microsoft.com/office/officeart/2005/8/layout/orgChart1"/>
    <dgm:cxn modelId="{3DFFF9EF-4522-4985-A449-10FD395D1E7D}" srcId="{8E8B57DE-9EB4-4F50-9CED-8F07BE913174}" destId="{117EB0CE-DB92-45C3-BA84-E7F95D41756C}" srcOrd="0" destOrd="0" parTransId="{42D4430E-5433-441E-9178-C9307DA2EDAD}" sibTransId="{CBDD7930-9520-4AA9-9837-1C10CC5B6486}"/>
    <dgm:cxn modelId="{F4A0E5F0-36DB-49CD-A98B-4B90DBE47273}" type="presOf" srcId="{4FDA0F04-07E8-49BC-8F53-13F31AE2AB70}" destId="{B04F22B3-BB2B-4AEA-AA30-04902D257516}" srcOrd="0" destOrd="0" presId="urn:microsoft.com/office/officeart/2005/8/layout/orgChart1"/>
    <dgm:cxn modelId="{1C846DFC-44D4-4AA2-BCB6-167FEF97F667}" type="presOf" srcId="{D5C9B132-A114-42CB-B46F-E1C13FB405B3}" destId="{F98E1945-2D70-41AA-991A-B58E1B0759F5}" srcOrd="1" destOrd="0" presId="urn:microsoft.com/office/officeart/2005/8/layout/orgChart1"/>
    <dgm:cxn modelId="{067B5232-958F-445A-BE7D-A7C64E11D07E}" type="presParOf" srcId="{80CB4117-6A7F-40E0-A1AC-CA5C8947292D}" destId="{BA5EE868-D5A4-45BC-BC23-2C4CE9AA69EA}" srcOrd="0" destOrd="0" presId="urn:microsoft.com/office/officeart/2005/8/layout/orgChart1"/>
    <dgm:cxn modelId="{4B38CB7E-EA8C-4198-BD73-ECFF7A6C5827}" type="presParOf" srcId="{BA5EE868-D5A4-45BC-BC23-2C4CE9AA69EA}" destId="{35B30BA4-94E0-4C62-B22D-290328590AEC}" srcOrd="0" destOrd="0" presId="urn:microsoft.com/office/officeart/2005/8/layout/orgChart1"/>
    <dgm:cxn modelId="{81663FC7-73FA-4ECE-8D48-F4DC62304D92}" type="presParOf" srcId="{35B30BA4-94E0-4C62-B22D-290328590AEC}" destId="{7FEA08E2-462F-49D8-904F-3D6ECF548D21}" srcOrd="0" destOrd="0" presId="urn:microsoft.com/office/officeart/2005/8/layout/orgChart1"/>
    <dgm:cxn modelId="{B91B15B2-6100-469E-ADA1-10926962CF57}" type="presParOf" srcId="{35B30BA4-94E0-4C62-B22D-290328590AEC}" destId="{847477BE-9897-46D8-939A-EE73E8026CBE}" srcOrd="1" destOrd="0" presId="urn:microsoft.com/office/officeart/2005/8/layout/orgChart1"/>
    <dgm:cxn modelId="{E019E526-3D73-4B93-B5BA-299A69F62000}" type="presParOf" srcId="{BA5EE868-D5A4-45BC-BC23-2C4CE9AA69EA}" destId="{6C9DCE7A-1A1B-40B3-8BB5-4344119EEE28}" srcOrd="1" destOrd="0" presId="urn:microsoft.com/office/officeart/2005/8/layout/orgChart1"/>
    <dgm:cxn modelId="{0C7A44A0-28A9-4B95-A8EF-36E49B313522}" type="presParOf" srcId="{6C9DCE7A-1A1B-40B3-8BB5-4344119EEE28}" destId="{11041F66-1BCB-496C-B66B-E4F35F587235}" srcOrd="0" destOrd="0" presId="urn:microsoft.com/office/officeart/2005/8/layout/orgChart1"/>
    <dgm:cxn modelId="{C27EF1C2-33F8-44A8-BC99-CE5D1F4E9F8E}" type="presParOf" srcId="{6C9DCE7A-1A1B-40B3-8BB5-4344119EEE28}" destId="{05E8F33B-F243-496F-8B5B-32DDAD37A6E8}" srcOrd="1" destOrd="0" presId="urn:microsoft.com/office/officeart/2005/8/layout/orgChart1"/>
    <dgm:cxn modelId="{2666273A-8CBA-4DD8-A7CE-060A84B33AC7}" type="presParOf" srcId="{05E8F33B-F243-496F-8B5B-32DDAD37A6E8}" destId="{A12DCC17-380F-4F7A-BE9D-B08E08089AB6}" srcOrd="0" destOrd="0" presId="urn:microsoft.com/office/officeart/2005/8/layout/orgChart1"/>
    <dgm:cxn modelId="{F97B4EA5-7AE0-4397-991B-13C6F0A864F4}" type="presParOf" srcId="{A12DCC17-380F-4F7A-BE9D-B08E08089AB6}" destId="{B04F22B3-BB2B-4AEA-AA30-04902D257516}" srcOrd="0" destOrd="0" presId="urn:microsoft.com/office/officeart/2005/8/layout/orgChart1"/>
    <dgm:cxn modelId="{3C144559-EBC6-4DF2-B538-FDB4A1D3D901}" type="presParOf" srcId="{A12DCC17-380F-4F7A-BE9D-B08E08089AB6}" destId="{05AFF41F-B125-4649-B9F5-823CBDE3E045}" srcOrd="1" destOrd="0" presId="urn:microsoft.com/office/officeart/2005/8/layout/orgChart1"/>
    <dgm:cxn modelId="{BE0E8B74-DE6D-422B-8656-623D4369D523}" type="presParOf" srcId="{05E8F33B-F243-496F-8B5B-32DDAD37A6E8}" destId="{32E1C59B-988A-4F24-8EC4-C5F0B79BE3EF}" srcOrd="1" destOrd="0" presId="urn:microsoft.com/office/officeart/2005/8/layout/orgChart1"/>
    <dgm:cxn modelId="{98F88D17-C395-41EA-9CEF-755BFBE0D5D3}" type="presParOf" srcId="{05E8F33B-F243-496F-8B5B-32DDAD37A6E8}" destId="{31E82BF5-143A-4E99-97A7-4B27B1EE4C34}" srcOrd="2" destOrd="0" presId="urn:microsoft.com/office/officeart/2005/8/layout/orgChart1"/>
    <dgm:cxn modelId="{89C6A41A-EFEE-45A2-838E-2EAAC194D6FA}" type="presParOf" srcId="{6C9DCE7A-1A1B-40B3-8BB5-4344119EEE28}" destId="{E9CE44AB-04A9-494C-81F1-F5E867B548D2}" srcOrd="2" destOrd="0" presId="urn:microsoft.com/office/officeart/2005/8/layout/orgChart1"/>
    <dgm:cxn modelId="{506B21DA-B3BA-4676-A3E3-95866B4AFE52}" type="presParOf" srcId="{6C9DCE7A-1A1B-40B3-8BB5-4344119EEE28}" destId="{C9A42046-E5BB-4946-A037-DEF6026AD279}" srcOrd="3" destOrd="0" presId="urn:microsoft.com/office/officeart/2005/8/layout/orgChart1"/>
    <dgm:cxn modelId="{CE3C401E-3475-44DD-A104-32183EA4744B}" type="presParOf" srcId="{C9A42046-E5BB-4946-A037-DEF6026AD279}" destId="{4C4E10F1-5D7C-4732-AD8F-F5F4EDD3FED1}" srcOrd="0" destOrd="0" presId="urn:microsoft.com/office/officeart/2005/8/layout/orgChart1"/>
    <dgm:cxn modelId="{356FDD9D-04DB-4E6A-9AFB-8014746650FB}" type="presParOf" srcId="{4C4E10F1-5D7C-4732-AD8F-F5F4EDD3FED1}" destId="{3C509266-CDB7-40AC-84EB-42AA92A1FD11}" srcOrd="0" destOrd="0" presId="urn:microsoft.com/office/officeart/2005/8/layout/orgChart1"/>
    <dgm:cxn modelId="{EDAEF335-FF7E-40C5-BB1B-1833C17EFA45}" type="presParOf" srcId="{4C4E10F1-5D7C-4732-AD8F-F5F4EDD3FED1}" destId="{F98E1945-2D70-41AA-991A-B58E1B0759F5}" srcOrd="1" destOrd="0" presId="urn:microsoft.com/office/officeart/2005/8/layout/orgChart1"/>
    <dgm:cxn modelId="{AB309D20-D7FA-4761-B027-7500F483C3A1}" type="presParOf" srcId="{C9A42046-E5BB-4946-A037-DEF6026AD279}" destId="{1500B74B-72CC-4FBA-9391-99CED6B96A0A}" srcOrd="1" destOrd="0" presId="urn:microsoft.com/office/officeart/2005/8/layout/orgChart1"/>
    <dgm:cxn modelId="{4F5C58D1-C5AB-4B02-A638-DAF294ACC243}" type="presParOf" srcId="{C9A42046-E5BB-4946-A037-DEF6026AD279}" destId="{1E34F021-6CBA-4189-9A07-B7F132143949}" srcOrd="2" destOrd="0" presId="urn:microsoft.com/office/officeart/2005/8/layout/orgChart1"/>
    <dgm:cxn modelId="{7318DD32-2C40-4290-8A3A-B0673FED08DB}" type="presParOf" srcId="{6C9DCE7A-1A1B-40B3-8BB5-4344119EEE28}" destId="{F08962C5-D723-49D8-A48B-9E323CE7B1BD}" srcOrd="4" destOrd="0" presId="urn:microsoft.com/office/officeart/2005/8/layout/orgChart1"/>
    <dgm:cxn modelId="{980912F1-2FEC-4028-88FA-0BE10B9B23DE}" type="presParOf" srcId="{6C9DCE7A-1A1B-40B3-8BB5-4344119EEE28}" destId="{77ADCD4A-EC54-416D-8F78-2CADE15054AE}" srcOrd="5" destOrd="0" presId="urn:microsoft.com/office/officeart/2005/8/layout/orgChart1"/>
    <dgm:cxn modelId="{DFC34785-7DB8-4C51-BACF-DB45513B377C}" type="presParOf" srcId="{77ADCD4A-EC54-416D-8F78-2CADE15054AE}" destId="{71DDFB5E-D5B7-46B3-A587-6CF1EDDAE47E}" srcOrd="0" destOrd="0" presId="urn:microsoft.com/office/officeart/2005/8/layout/orgChart1"/>
    <dgm:cxn modelId="{5B3B00C1-8345-4801-91F8-D3F732A0AC40}" type="presParOf" srcId="{71DDFB5E-D5B7-46B3-A587-6CF1EDDAE47E}" destId="{08A0793D-1DA8-4DE4-A734-42F4AAF2C680}" srcOrd="0" destOrd="0" presId="urn:microsoft.com/office/officeart/2005/8/layout/orgChart1"/>
    <dgm:cxn modelId="{BB49302B-E0E3-4689-BDB4-68993F02E8C3}" type="presParOf" srcId="{71DDFB5E-D5B7-46B3-A587-6CF1EDDAE47E}" destId="{A44A5E30-9642-4C67-8ED5-D306FEFEBEFF}" srcOrd="1" destOrd="0" presId="urn:microsoft.com/office/officeart/2005/8/layout/orgChart1"/>
    <dgm:cxn modelId="{5C8E50FB-BFB9-4E2C-BE34-7FBC5AEAD52B}" type="presParOf" srcId="{77ADCD4A-EC54-416D-8F78-2CADE15054AE}" destId="{BDE1AD5F-73FE-4DDC-9FE5-C3FC856E1054}" srcOrd="1" destOrd="0" presId="urn:microsoft.com/office/officeart/2005/8/layout/orgChart1"/>
    <dgm:cxn modelId="{95884048-249D-453A-9288-D4C6D6EB4366}" type="presParOf" srcId="{77ADCD4A-EC54-416D-8F78-2CADE15054AE}" destId="{757634D8-039C-4201-AA0A-C41037187EF1}" srcOrd="2" destOrd="0" presId="urn:microsoft.com/office/officeart/2005/8/layout/orgChart1"/>
    <dgm:cxn modelId="{BEECFEC6-1B97-4094-BBC1-B910D13A74DD}" type="presParOf" srcId="{BA5EE868-D5A4-45BC-BC23-2C4CE9AA69EA}" destId="{7D839BB4-1467-42C9-A7B6-BD1D12F5AAC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B7791A-214A-4929-8549-BCA730D744D8}" type="doc">
      <dgm:prSet loTypeId="urn:microsoft.com/office/officeart/2018/5/layout/IconLeaf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00CF7FA-044E-4157-A704-34A33B3E0188}">
      <dgm:prSet/>
      <dgm:spPr/>
      <dgm:t>
        <a:bodyPr/>
        <a:lstStyle/>
        <a:p>
          <a:pPr>
            <a:defRPr cap="all"/>
          </a:pPr>
          <a:r>
            <a:rPr lang="en-US"/>
            <a:t>You use it everyday when you say one thing but really mean the opposite.</a:t>
          </a:r>
        </a:p>
      </dgm:t>
    </dgm:pt>
    <dgm:pt modelId="{051FE869-E051-4AEA-8D6B-1E98354C0E97}" type="parTrans" cxnId="{5996E0F1-733C-41EC-AA34-29D351AA8AEE}">
      <dgm:prSet/>
      <dgm:spPr/>
      <dgm:t>
        <a:bodyPr/>
        <a:lstStyle/>
        <a:p>
          <a:endParaRPr lang="en-US"/>
        </a:p>
      </dgm:t>
    </dgm:pt>
    <dgm:pt modelId="{F31EBD7E-6897-47EA-8D9A-3EF45B2253B3}" type="sibTrans" cxnId="{5996E0F1-733C-41EC-AA34-29D351AA8AEE}">
      <dgm:prSet/>
      <dgm:spPr/>
      <dgm:t>
        <a:bodyPr/>
        <a:lstStyle/>
        <a:p>
          <a:endParaRPr lang="en-US"/>
        </a:p>
      </dgm:t>
    </dgm:pt>
    <dgm:pt modelId="{0F8ED123-9E26-434B-B8AB-1ED63FD5BCBC}">
      <dgm:prSet/>
      <dgm:spPr/>
      <dgm:t>
        <a:bodyPr/>
        <a:lstStyle/>
        <a:p>
          <a:pPr>
            <a:defRPr cap="all"/>
          </a:pPr>
          <a:r>
            <a:rPr lang="en-US"/>
            <a:t>It has a tone of sarcasm to it.</a:t>
          </a:r>
        </a:p>
      </dgm:t>
    </dgm:pt>
    <dgm:pt modelId="{A4ABC83C-1893-478D-BB8E-89FCE2966BD9}" type="parTrans" cxnId="{3F23200C-3776-4E7E-8B64-0FF85CB61ABB}">
      <dgm:prSet/>
      <dgm:spPr/>
      <dgm:t>
        <a:bodyPr/>
        <a:lstStyle/>
        <a:p>
          <a:endParaRPr lang="en-US"/>
        </a:p>
      </dgm:t>
    </dgm:pt>
    <dgm:pt modelId="{3263B705-6A3C-4B5A-A5ED-18F4F58E7531}" type="sibTrans" cxnId="{3F23200C-3776-4E7E-8B64-0FF85CB61ABB}">
      <dgm:prSet/>
      <dgm:spPr/>
      <dgm:t>
        <a:bodyPr/>
        <a:lstStyle/>
        <a:p>
          <a:endParaRPr lang="en-US"/>
        </a:p>
      </dgm:t>
    </dgm:pt>
    <dgm:pt modelId="{F335F07D-7CBE-4C91-8A20-6D0DFC4248F4}" type="pres">
      <dgm:prSet presAssocID="{51B7791A-214A-4929-8549-BCA730D744D8}" presName="root" presStyleCnt="0">
        <dgm:presLayoutVars>
          <dgm:dir/>
          <dgm:resizeHandles val="exact"/>
        </dgm:presLayoutVars>
      </dgm:prSet>
      <dgm:spPr/>
    </dgm:pt>
    <dgm:pt modelId="{E1667B21-76FB-4288-85DD-A5B7B433841E}" type="pres">
      <dgm:prSet presAssocID="{400CF7FA-044E-4157-A704-34A33B3E0188}" presName="compNode" presStyleCnt="0"/>
      <dgm:spPr/>
    </dgm:pt>
    <dgm:pt modelId="{42E2D019-E36B-4D76-8122-01ED497A452C}" type="pres">
      <dgm:prSet presAssocID="{400CF7FA-044E-4157-A704-34A33B3E0188}" presName="iconBgRect" presStyleLbl="bgShp" presStyleIdx="0" presStyleCnt="2"/>
      <dgm:spPr>
        <a:prstGeom prst="round2DiagRect">
          <a:avLst>
            <a:gd name="adj1" fmla="val 29727"/>
            <a:gd name="adj2" fmla="val 0"/>
          </a:avLst>
        </a:prstGeom>
      </dgm:spPr>
    </dgm:pt>
    <dgm:pt modelId="{FBF62D66-9DB0-4B7B-9C3B-4453B502BEA6}" type="pres">
      <dgm:prSet presAssocID="{400CF7FA-044E-4157-A704-34A33B3E018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F9A169B4-9789-4AFA-AE2C-6AA39EFE0427}" type="pres">
      <dgm:prSet presAssocID="{400CF7FA-044E-4157-A704-34A33B3E0188}" presName="spaceRect" presStyleCnt="0"/>
      <dgm:spPr/>
    </dgm:pt>
    <dgm:pt modelId="{D8AD0557-1459-44B2-A75D-AB32643D6BE8}" type="pres">
      <dgm:prSet presAssocID="{400CF7FA-044E-4157-A704-34A33B3E0188}" presName="textRect" presStyleLbl="revTx" presStyleIdx="0" presStyleCnt="2">
        <dgm:presLayoutVars>
          <dgm:chMax val="1"/>
          <dgm:chPref val="1"/>
        </dgm:presLayoutVars>
      </dgm:prSet>
      <dgm:spPr/>
    </dgm:pt>
    <dgm:pt modelId="{AACA75E3-84DC-4095-820C-7C8184808310}" type="pres">
      <dgm:prSet presAssocID="{F31EBD7E-6897-47EA-8D9A-3EF45B2253B3}" presName="sibTrans" presStyleCnt="0"/>
      <dgm:spPr/>
    </dgm:pt>
    <dgm:pt modelId="{54577851-A081-4FF0-B72D-9D77C7BDB3AA}" type="pres">
      <dgm:prSet presAssocID="{0F8ED123-9E26-434B-B8AB-1ED63FD5BCBC}" presName="compNode" presStyleCnt="0"/>
      <dgm:spPr/>
    </dgm:pt>
    <dgm:pt modelId="{D83940D3-209A-4EDB-9D91-393697FCAB42}" type="pres">
      <dgm:prSet presAssocID="{0F8ED123-9E26-434B-B8AB-1ED63FD5BCBC}" presName="iconBgRect" presStyleLbl="bgShp" presStyleIdx="1" presStyleCnt="2"/>
      <dgm:spPr>
        <a:prstGeom prst="round2DiagRect">
          <a:avLst>
            <a:gd name="adj1" fmla="val 29727"/>
            <a:gd name="adj2" fmla="val 0"/>
          </a:avLst>
        </a:prstGeom>
      </dgm:spPr>
    </dgm:pt>
    <dgm:pt modelId="{09F0A1AE-4FE0-4475-92FE-DA37FECFB651}" type="pres">
      <dgm:prSet presAssocID="{0F8ED123-9E26-434B-B8AB-1ED63FD5BCB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ongue"/>
        </a:ext>
      </dgm:extLst>
    </dgm:pt>
    <dgm:pt modelId="{298560EE-0569-445F-8CD5-5C9C7753B1E1}" type="pres">
      <dgm:prSet presAssocID="{0F8ED123-9E26-434B-B8AB-1ED63FD5BCBC}" presName="spaceRect" presStyleCnt="0"/>
      <dgm:spPr/>
    </dgm:pt>
    <dgm:pt modelId="{7403ACE5-9793-4248-AF93-A7753EAAD2B7}" type="pres">
      <dgm:prSet presAssocID="{0F8ED123-9E26-434B-B8AB-1ED63FD5BCBC}" presName="textRect" presStyleLbl="revTx" presStyleIdx="1" presStyleCnt="2">
        <dgm:presLayoutVars>
          <dgm:chMax val="1"/>
          <dgm:chPref val="1"/>
        </dgm:presLayoutVars>
      </dgm:prSet>
      <dgm:spPr/>
    </dgm:pt>
  </dgm:ptLst>
  <dgm:cxnLst>
    <dgm:cxn modelId="{3F23200C-3776-4E7E-8B64-0FF85CB61ABB}" srcId="{51B7791A-214A-4929-8549-BCA730D744D8}" destId="{0F8ED123-9E26-434B-B8AB-1ED63FD5BCBC}" srcOrd="1" destOrd="0" parTransId="{A4ABC83C-1893-478D-BB8E-89FCE2966BD9}" sibTransId="{3263B705-6A3C-4B5A-A5ED-18F4F58E7531}"/>
    <dgm:cxn modelId="{713D5F4A-8251-4FD9-9C5A-74EA25F25B1E}" type="presOf" srcId="{0F8ED123-9E26-434B-B8AB-1ED63FD5BCBC}" destId="{7403ACE5-9793-4248-AF93-A7753EAAD2B7}" srcOrd="0" destOrd="0" presId="urn:microsoft.com/office/officeart/2018/5/layout/IconLeafLabelList"/>
    <dgm:cxn modelId="{5D6569CD-7BD0-4648-AA73-55D63DB4E353}" type="presOf" srcId="{51B7791A-214A-4929-8549-BCA730D744D8}" destId="{F335F07D-7CBE-4C91-8A20-6D0DFC4248F4}" srcOrd="0" destOrd="0" presId="urn:microsoft.com/office/officeart/2018/5/layout/IconLeafLabelList"/>
    <dgm:cxn modelId="{54BF9FE8-C754-45EA-BC87-0AE3418A9A0F}" type="presOf" srcId="{400CF7FA-044E-4157-A704-34A33B3E0188}" destId="{D8AD0557-1459-44B2-A75D-AB32643D6BE8}" srcOrd="0" destOrd="0" presId="urn:microsoft.com/office/officeart/2018/5/layout/IconLeafLabelList"/>
    <dgm:cxn modelId="{5996E0F1-733C-41EC-AA34-29D351AA8AEE}" srcId="{51B7791A-214A-4929-8549-BCA730D744D8}" destId="{400CF7FA-044E-4157-A704-34A33B3E0188}" srcOrd="0" destOrd="0" parTransId="{051FE869-E051-4AEA-8D6B-1E98354C0E97}" sibTransId="{F31EBD7E-6897-47EA-8D9A-3EF45B2253B3}"/>
    <dgm:cxn modelId="{95B788B9-B3EA-48A5-9B77-F713B292633B}" type="presParOf" srcId="{F335F07D-7CBE-4C91-8A20-6D0DFC4248F4}" destId="{E1667B21-76FB-4288-85DD-A5B7B433841E}" srcOrd="0" destOrd="0" presId="urn:microsoft.com/office/officeart/2018/5/layout/IconLeafLabelList"/>
    <dgm:cxn modelId="{F6EC4C5D-1248-4806-8A0D-36D9F116B231}" type="presParOf" srcId="{E1667B21-76FB-4288-85DD-A5B7B433841E}" destId="{42E2D019-E36B-4D76-8122-01ED497A452C}" srcOrd="0" destOrd="0" presId="urn:microsoft.com/office/officeart/2018/5/layout/IconLeafLabelList"/>
    <dgm:cxn modelId="{03219702-1E3A-492A-9962-4A3273F153FF}" type="presParOf" srcId="{E1667B21-76FB-4288-85DD-A5B7B433841E}" destId="{FBF62D66-9DB0-4B7B-9C3B-4453B502BEA6}" srcOrd="1" destOrd="0" presId="urn:microsoft.com/office/officeart/2018/5/layout/IconLeafLabelList"/>
    <dgm:cxn modelId="{2BEF43B1-3FB2-48F5-80F3-14A61F94A2CD}" type="presParOf" srcId="{E1667B21-76FB-4288-85DD-A5B7B433841E}" destId="{F9A169B4-9789-4AFA-AE2C-6AA39EFE0427}" srcOrd="2" destOrd="0" presId="urn:microsoft.com/office/officeart/2018/5/layout/IconLeafLabelList"/>
    <dgm:cxn modelId="{89A6FC7F-F54D-4A3E-A3B2-79530D251248}" type="presParOf" srcId="{E1667B21-76FB-4288-85DD-A5B7B433841E}" destId="{D8AD0557-1459-44B2-A75D-AB32643D6BE8}" srcOrd="3" destOrd="0" presId="urn:microsoft.com/office/officeart/2018/5/layout/IconLeafLabelList"/>
    <dgm:cxn modelId="{A71658B9-665C-4409-B516-FCAA5A1FF9AB}" type="presParOf" srcId="{F335F07D-7CBE-4C91-8A20-6D0DFC4248F4}" destId="{AACA75E3-84DC-4095-820C-7C8184808310}" srcOrd="1" destOrd="0" presId="urn:microsoft.com/office/officeart/2018/5/layout/IconLeafLabelList"/>
    <dgm:cxn modelId="{EBBDE022-79F7-4208-B8DB-4C6C6035700F}" type="presParOf" srcId="{F335F07D-7CBE-4C91-8A20-6D0DFC4248F4}" destId="{54577851-A081-4FF0-B72D-9D77C7BDB3AA}" srcOrd="2" destOrd="0" presId="urn:microsoft.com/office/officeart/2018/5/layout/IconLeafLabelList"/>
    <dgm:cxn modelId="{62E24D4B-DFAA-4388-B9BB-08FA2539E578}" type="presParOf" srcId="{54577851-A081-4FF0-B72D-9D77C7BDB3AA}" destId="{D83940D3-209A-4EDB-9D91-393697FCAB42}" srcOrd="0" destOrd="0" presId="urn:microsoft.com/office/officeart/2018/5/layout/IconLeafLabelList"/>
    <dgm:cxn modelId="{83303B0F-0ECF-4E99-8B91-2250714293FB}" type="presParOf" srcId="{54577851-A081-4FF0-B72D-9D77C7BDB3AA}" destId="{09F0A1AE-4FE0-4475-92FE-DA37FECFB651}" srcOrd="1" destOrd="0" presId="urn:microsoft.com/office/officeart/2018/5/layout/IconLeafLabelList"/>
    <dgm:cxn modelId="{1AB44555-5969-4608-A25C-8BF2F41AAAC4}" type="presParOf" srcId="{54577851-A081-4FF0-B72D-9D77C7BDB3AA}" destId="{298560EE-0569-445F-8CD5-5C9C7753B1E1}" srcOrd="2" destOrd="0" presId="urn:microsoft.com/office/officeart/2018/5/layout/IconLeafLabelList"/>
    <dgm:cxn modelId="{5E5D9E52-3BC9-4A51-AACE-628478F605AB}" type="presParOf" srcId="{54577851-A081-4FF0-B72D-9D77C7BDB3AA}" destId="{7403ACE5-9793-4248-AF93-A7753EAAD2B7}"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58D1D8-3212-4F34-A394-A510DDAEFBA2}"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5F3613C-8D58-4DD9-B661-C8738B54F48D}">
      <dgm:prSet custT="1"/>
      <dgm:spPr/>
      <dgm:t>
        <a:bodyPr/>
        <a:lstStyle/>
        <a:p>
          <a:r>
            <a:rPr lang="en-US" sz="1600" dirty="0">
              <a:latin typeface="Comic Sans MS" panose="030F0702030302020204" pitchFamily="66" charset="0"/>
            </a:rPr>
            <a:t>The locker room smells really good</a:t>
          </a:r>
          <a:r>
            <a:rPr lang="en-US" sz="1100" dirty="0"/>
            <a:t>.</a:t>
          </a:r>
        </a:p>
      </dgm:t>
    </dgm:pt>
    <dgm:pt modelId="{C415C2E6-08DB-427E-8D98-E0AE1DE443CF}" type="parTrans" cxnId="{CA5F4E27-F498-4A29-AC98-6D87E666F799}">
      <dgm:prSet/>
      <dgm:spPr/>
      <dgm:t>
        <a:bodyPr/>
        <a:lstStyle/>
        <a:p>
          <a:endParaRPr lang="en-US"/>
        </a:p>
      </dgm:t>
    </dgm:pt>
    <dgm:pt modelId="{41481952-68B7-46CE-8338-429A781B28AB}" type="sibTrans" cxnId="{CA5F4E27-F498-4A29-AC98-6D87E666F799}">
      <dgm:prSet/>
      <dgm:spPr/>
      <dgm:t>
        <a:bodyPr/>
        <a:lstStyle/>
        <a:p>
          <a:endParaRPr lang="en-US"/>
        </a:p>
      </dgm:t>
    </dgm:pt>
    <dgm:pt modelId="{BEF332BF-B0D3-44BC-A3DC-AD4947DA5810}">
      <dgm:prSet custT="1"/>
      <dgm:spPr/>
      <dgm:t>
        <a:bodyPr/>
        <a:lstStyle/>
        <a:p>
          <a:r>
            <a:rPr lang="en-US" sz="1600" kern="1200" dirty="0">
              <a:solidFill>
                <a:srgbClr val="000000">
                  <a:hueOff val="0"/>
                  <a:satOff val="0"/>
                  <a:lumOff val="0"/>
                  <a:alphaOff val="0"/>
                </a:srgbClr>
              </a:solidFill>
              <a:latin typeface="Comic Sans MS" panose="030F0702030302020204" pitchFamily="66" charset="0"/>
              <a:ea typeface="+mn-ea"/>
              <a:cs typeface="+mn-cs"/>
            </a:rPr>
            <a:t>Awesome!  Another TDA essay!</a:t>
          </a:r>
        </a:p>
      </dgm:t>
    </dgm:pt>
    <dgm:pt modelId="{481CA639-B9B1-428E-9303-A9E3D0092E58}" type="parTrans" cxnId="{25F88AB8-35B2-49A1-887E-631D6EB08B8D}">
      <dgm:prSet/>
      <dgm:spPr/>
      <dgm:t>
        <a:bodyPr/>
        <a:lstStyle/>
        <a:p>
          <a:endParaRPr lang="en-US"/>
        </a:p>
      </dgm:t>
    </dgm:pt>
    <dgm:pt modelId="{51844A9D-56B3-4D97-B22E-5C56EFCFD183}" type="sibTrans" cxnId="{25F88AB8-35B2-49A1-887E-631D6EB08B8D}">
      <dgm:prSet/>
      <dgm:spPr/>
      <dgm:t>
        <a:bodyPr/>
        <a:lstStyle/>
        <a:p>
          <a:endParaRPr lang="en-US"/>
        </a:p>
      </dgm:t>
    </dgm:pt>
    <dgm:pt modelId="{766D3C9E-275C-4F47-BE83-68DAF19F06DA}">
      <dgm:prSet custT="1"/>
      <dgm:spPr/>
      <dgm:t>
        <a:bodyPr/>
        <a:lstStyle/>
        <a:p>
          <a:pPr marL="0" lvl="0" indent="0" algn="l" defTabSz="711200">
            <a:lnSpc>
              <a:spcPct val="90000"/>
            </a:lnSpc>
            <a:spcBef>
              <a:spcPct val="0"/>
            </a:spcBef>
            <a:spcAft>
              <a:spcPct val="35000"/>
            </a:spcAft>
            <a:buNone/>
          </a:pPr>
          <a:r>
            <a:rPr lang="en-US" sz="1600" kern="1200" dirty="0">
              <a:solidFill>
                <a:srgbClr val="000000">
                  <a:hueOff val="0"/>
                  <a:satOff val="0"/>
                  <a:lumOff val="0"/>
                  <a:alphaOff val="0"/>
                </a:srgbClr>
              </a:solidFill>
              <a:latin typeface="Comic Sans MS" panose="030F0702030302020204" pitchFamily="66" charset="0"/>
              <a:ea typeface="+mn-ea"/>
              <a:cs typeface="+mn-cs"/>
            </a:rPr>
            <a:t>As your teacher says in an irritated voice, </a:t>
          </a:r>
          <a:r>
            <a:rPr lang="ja-JP" sz="1600" kern="1200" dirty="0">
              <a:solidFill>
                <a:srgbClr val="000000">
                  <a:hueOff val="0"/>
                  <a:satOff val="0"/>
                  <a:lumOff val="0"/>
                  <a:alphaOff val="0"/>
                </a:srgbClr>
              </a:solidFill>
              <a:latin typeface="Comic Sans MS" panose="030F0702030302020204" pitchFamily="66" charset="0"/>
              <a:ea typeface="+mn-ea"/>
              <a:cs typeface="+mn-cs"/>
            </a:rPr>
            <a:t>“</a:t>
          </a:r>
          <a:r>
            <a:rPr lang="en-US" sz="1600" kern="1200" dirty="0">
              <a:solidFill>
                <a:srgbClr val="000000">
                  <a:hueOff val="0"/>
                  <a:satOff val="0"/>
                  <a:lumOff val="0"/>
                  <a:alphaOff val="0"/>
                </a:srgbClr>
              </a:solidFill>
              <a:latin typeface="Comic Sans MS" panose="030F0702030302020204" pitchFamily="66" charset="0"/>
              <a:ea typeface="+mn-ea"/>
              <a:cs typeface="+mn-cs"/>
            </a:rPr>
            <a:t>I just love when students miss a day of school and ask, ‘did I miss anything important?’</a:t>
          </a:r>
        </a:p>
      </dgm:t>
    </dgm:pt>
    <dgm:pt modelId="{673179EA-9ADC-4C88-A4AB-B0D73F1A6D0E}" type="parTrans" cxnId="{59039474-3398-4129-862A-3BBF4BBDCC2A}">
      <dgm:prSet/>
      <dgm:spPr/>
      <dgm:t>
        <a:bodyPr/>
        <a:lstStyle/>
        <a:p>
          <a:endParaRPr lang="en-US"/>
        </a:p>
      </dgm:t>
    </dgm:pt>
    <dgm:pt modelId="{22465423-CB7C-4D07-A681-E840C997DE4A}" type="sibTrans" cxnId="{59039474-3398-4129-862A-3BBF4BBDCC2A}">
      <dgm:prSet/>
      <dgm:spPr/>
      <dgm:t>
        <a:bodyPr/>
        <a:lstStyle/>
        <a:p>
          <a:endParaRPr lang="en-US"/>
        </a:p>
      </dgm:t>
    </dgm:pt>
    <dgm:pt modelId="{C45BE7B8-79B3-493A-A2ED-818083DA2586}">
      <dgm:prSet custT="1"/>
      <dgm:spPr/>
      <dgm:t>
        <a:bodyPr/>
        <a:lstStyle/>
        <a:p>
          <a:pPr marL="0" lvl="0" indent="0" algn="l" defTabSz="711200">
            <a:lnSpc>
              <a:spcPct val="90000"/>
            </a:lnSpc>
            <a:spcBef>
              <a:spcPct val="0"/>
            </a:spcBef>
            <a:spcAft>
              <a:spcPct val="35000"/>
            </a:spcAft>
            <a:buNone/>
          </a:pPr>
          <a:r>
            <a:rPr lang="en-US" sz="1600" kern="1200" dirty="0">
              <a:solidFill>
                <a:srgbClr val="000000">
                  <a:hueOff val="0"/>
                  <a:satOff val="0"/>
                  <a:lumOff val="0"/>
                  <a:alphaOff val="0"/>
                </a:srgbClr>
              </a:solidFill>
              <a:latin typeface="Comic Sans MS" panose="030F0702030302020204" pitchFamily="66" charset="0"/>
              <a:ea typeface="+mn-ea"/>
              <a:cs typeface="+mn-cs"/>
            </a:rPr>
            <a:t>Smart thinking, Einstein.</a:t>
          </a:r>
        </a:p>
      </dgm:t>
    </dgm:pt>
    <dgm:pt modelId="{01091A8A-AE4E-4C4D-8FF7-9731FA6EA51B}" type="parTrans" cxnId="{988ABE99-DC93-4897-AD5A-B64661718F5C}">
      <dgm:prSet/>
      <dgm:spPr/>
      <dgm:t>
        <a:bodyPr/>
        <a:lstStyle/>
        <a:p>
          <a:endParaRPr lang="en-US"/>
        </a:p>
      </dgm:t>
    </dgm:pt>
    <dgm:pt modelId="{4E66CFD5-E12C-4206-B6B6-99CC335B711C}" type="sibTrans" cxnId="{988ABE99-DC93-4897-AD5A-B64661718F5C}">
      <dgm:prSet/>
      <dgm:spPr/>
      <dgm:t>
        <a:bodyPr/>
        <a:lstStyle/>
        <a:p>
          <a:endParaRPr lang="en-US"/>
        </a:p>
      </dgm:t>
    </dgm:pt>
    <dgm:pt modelId="{E3218FC9-BF37-451C-916A-4BC0FC1D3CDA}">
      <dgm:prSet custT="1"/>
      <dgm:spPr/>
      <dgm:t>
        <a:bodyPr/>
        <a:lstStyle/>
        <a:p>
          <a:pPr marL="0" lvl="0" indent="0" algn="l" defTabSz="711200">
            <a:lnSpc>
              <a:spcPct val="90000"/>
            </a:lnSpc>
            <a:spcBef>
              <a:spcPct val="0"/>
            </a:spcBef>
            <a:spcAft>
              <a:spcPct val="35000"/>
            </a:spcAft>
            <a:buNone/>
          </a:pPr>
          <a:r>
            <a:rPr lang="en-US" sz="1600" kern="1200" dirty="0">
              <a:solidFill>
                <a:srgbClr val="000000">
                  <a:hueOff val="0"/>
                  <a:satOff val="0"/>
                  <a:lumOff val="0"/>
                  <a:alphaOff val="0"/>
                </a:srgbClr>
              </a:solidFill>
              <a:latin typeface="Comic Sans MS" panose="030F0702030302020204" pitchFamily="66" charset="0"/>
              <a:ea typeface="+mn-ea"/>
              <a:cs typeface="+mn-cs"/>
            </a:rPr>
            <a:t>The town on Summit being FLAT!</a:t>
          </a:r>
        </a:p>
      </dgm:t>
    </dgm:pt>
    <dgm:pt modelId="{C7186197-69E4-4CD7-98E7-58273B173D98}" type="parTrans" cxnId="{69692E9B-7AA9-4182-AC18-B4133F326D69}">
      <dgm:prSet/>
      <dgm:spPr/>
      <dgm:t>
        <a:bodyPr/>
        <a:lstStyle/>
        <a:p>
          <a:endParaRPr lang="en-US"/>
        </a:p>
      </dgm:t>
    </dgm:pt>
    <dgm:pt modelId="{96C01A9B-C2DF-46BD-AB13-7F8AD767C9F0}" type="sibTrans" cxnId="{69692E9B-7AA9-4182-AC18-B4133F326D69}">
      <dgm:prSet/>
      <dgm:spPr/>
      <dgm:t>
        <a:bodyPr/>
        <a:lstStyle/>
        <a:p>
          <a:endParaRPr lang="en-US"/>
        </a:p>
      </dgm:t>
    </dgm:pt>
    <dgm:pt modelId="{B4C9ED00-A02C-4FCB-84A2-06FB334BBF21}" type="pres">
      <dgm:prSet presAssocID="{0758D1D8-3212-4F34-A394-A510DDAEFBA2}" presName="root" presStyleCnt="0">
        <dgm:presLayoutVars>
          <dgm:dir/>
          <dgm:resizeHandles val="exact"/>
        </dgm:presLayoutVars>
      </dgm:prSet>
      <dgm:spPr/>
    </dgm:pt>
    <dgm:pt modelId="{AC03AED8-DE30-4238-BCBB-6FF5B69F2C3F}" type="pres">
      <dgm:prSet presAssocID="{0758D1D8-3212-4F34-A394-A510DDAEFBA2}" presName="container" presStyleCnt="0">
        <dgm:presLayoutVars>
          <dgm:dir/>
          <dgm:resizeHandles val="exact"/>
        </dgm:presLayoutVars>
      </dgm:prSet>
      <dgm:spPr/>
    </dgm:pt>
    <dgm:pt modelId="{E6A27D07-3C54-4C37-AC9D-F999BAD8F1C0}" type="pres">
      <dgm:prSet presAssocID="{A5F3613C-8D58-4DD9-B661-C8738B54F48D}" presName="compNode" presStyleCnt="0"/>
      <dgm:spPr/>
    </dgm:pt>
    <dgm:pt modelId="{869BAAE2-E962-4FCA-A05E-4CD00B5300C5}" type="pres">
      <dgm:prSet presAssocID="{A5F3613C-8D58-4DD9-B661-C8738B54F48D}" presName="iconBgRect" presStyleLbl="bgShp" presStyleIdx="0" presStyleCnt="5"/>
      <dgm:spPr/>
    </dgm:pt>
    <dgm:pt modelId="{081E06A1-BF07-4DA7-9A99-39AF212FA031}" type="pres">
      <dgm:prSet presAssocID="{A5F3613C-8D58-4DD9-B661-C8738B54F48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4000" b="-4000"/>
          </a:stretch>
        </a:blipFill>
        <a:ln>
          <a:noFill/>
        </a:ln>
      </dgm:spPr>
    </dgm:pt>
    <dgm:pt modelId="{3DCC138B-97F5-4B0F-8F4B-576B996E87B9}" type="pres">
      <dgm:prSet presAssocID="{A5F3613C-8D58-4DD9-B661-C8738B54F48D}" presName="spaceRect" presStyleCnt="0"/>
      <dgm:spPr/>
    </dgm:pt>
    <dgm:pt modelId="{8A4BE1CB-049D-4036-B5E7-C4E3EE6DEA70}" type="pres">
      <dgm:prSet presAssocID="{A5F3613C-8D58-4DD9-B661-C8738B54F48D}" presName="textRect" presStyleLbl="revTx" presStyleIdx="0" presStyleCnt="5">
        <dgm:presLayoutVars>
          <dgm:chMax val="1"/>
          <dgm:chPref val="1"/>
        </dgm:presLayoutVars>
      </dgm:prSet>
      <dgm:spPr/>
    </dgm:pt>
    <dgm:pt modelId="{AB5ABED2-9990-46B1-98B7-ACD4A7C1FF5D}" type="pres">
      <dgm:prSet presAssocID="{41481952-68B7-46CE-8338-429A781B28AB}" presName="sibTrans" presStyleLbl="sibTrans2D1" presStyleIdx="0" presStyleCnt="0"/>
      <dgm:spPr/>
    </dgm:pt>
    <dgm:pt modelId="{40EE1262-7AC0-42C0-87ED-4CAE269122CE}" type="pres">
      <dgm:prSet presAssocID="{BEF332BF-B0D3-44BC-A3DC-AD4947DA5810}" presName="compNode" presStyleCnt="0"/>
      <dgm:spPr/>
    </dgm:pt>
    <dgm:pt modelId="{36F9CF6B-ECFD-40A1-B13A-F0C426D6F1EC}" type="pres">
      <dgm:prSet presAssocID="{BEF332BF-B0D3-44BC-A3DC-AD4947DA5810}" presName="iconBgRect" presStyleLbl="bgShp" presStyleIdx="1" presStyleCnt="5"/>
      <dgm:spPr/>
    </dgm:pt>
    <dgm:pt modelId="{9A2FE68D-B45F-4F38-81BF-217498BE8E8F}" type="pres">
      <dgm:prSet presAssocID="{BEF332BF-B0D3-44BC-A3DC-AD4947DA581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B982BE80-26A0-4C41-8D84-5CE5A381C6E3}" type="pres">
      <dgm:prSet presAssocID="{BEF332BF-B0D3-44BC-A3DC-AD4947DA5810}" presName="spaceRect" presStyleCnt="0"/>
      <dgm:spPr/>
    </dgm:pt>
    <dgm:pt modelId="{E3F39491-68B0-416B-BB68-4B5E610A0E66}" type="pres">
      <dgm:prSet presAssocID="{BEF332BF-B0D3-44BC-A3DC-AD4947DA5810}" presName="textRect" presStyleLbl="revTx" presStyleIdx="1" presStyleCnt="5">
        <dgm:presLayoutVars>
          <dgm:chMax val="1"/>
          <dgm:chPref val="1"/>
        </dgm:presLayoutVars>
      </dgm:prSet>
      <dgm:spPr/>
    </dgm:pt>
    <dgm:pt modelId="{67025057-FEDC-4115-8F34-C91B25322354}" type="pres">
      <dgm:prSet presAssocID="{51844A9D-56B3-4D97-B22E-5C56EFCFD183}" presName="sibTrans" presStyleLbl="sibTrans2D1" presStyleIdx="0" presStyleCnt="0"/>
      <dgm:spPr/>
    </dgm:pt>
    <dgm:pt modelId="{019D14AE-E9DB-462D-9A5A-1CE6993CD3E9}" type="pres">
      <dgm:prSet presAssocID="{766D3C9E-275C-4F47-BE83-68DAF19F06DA}" presName="compNode" presStyleCnt="0"/>
      <dgm:spPr/>
    </dgm:pt>
    <dgm:pt modelId="{0465662B-8D01-4E4F-AACD-BA3114E77CEE}" type="pres">
      <dgm:prSet presAssocID="{766D3C9E-275C-4F47-BE83-68DAF19F06DA}" presName="iconBgRect" presStyleLbl="bgShp" presStyleIdx="2" presStyleCnt="5"/>
      <dgm:spPr/>
    </dgm:pt>
    <dgm:pt modelId="{08DA2F19-C08D-4AAA-8EF5-D860974C9714}" type="pres">
      <dgm:prSet presAssocID="{766D3C9E-275C-4F47-BE83-68DAF19F06DA}"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39DC7408-B03E-455A-A2A3-24CFE43F8FAF}" type="pres">
      <dgm:prSet presAssocID="{766D3C9E-275C-4F47-BE83-68DAF19F06DA}" presName="spaceRect" presStyleCnt="0"/>
      <dgm:spPr/>
    </dgm:pt>
    <dgm:pt modelId="{3D4229D5-801C-4E60-9437-151F1C59216B}" type="pres">
      <dgm:prSet presAssocID="{766D3C9E-275C-4F47-BE83-68DAF19F06DA}" presName="textRect" presStyleLbl="revTx" presStyleIdx="2" presStyleCnt="5">
        <dgm:presLayoutVars>
          <dgm:chMax val="1"/>
          <dgm:chPref val="1"/>
        </dgm:presLayoutVars>
      </dgm:prSet>
      <dgm:spPr/>
    </dgm:pt>
    <dgm:pt modelId="{26C4428F-7B84-42D0-B4CC-3CB67CDA7EA1}" type="pres">
      <dgm:prSet presAssocID="{22465423-CB7C-4D07-A681-E840C997DE4A}" presName="sibTrans" presStyleLbl="sibTrans2D1" presStyleIdx="0" presStyleCnt="0"/>
      <dgm:spPr/>
    </dgm:pt>
    <dgm:pt modelId="{A9856CD1-3D81-4734-B9DD-951703675037}" type="pres">
      <dgm:prSet presAssocID="{C45BE7B8-79B3-493A-A2ED-818083DA2586}" presName="compNode" presStyleCnt="0"/>
      <dgm:spPr/>
    </dgm:pt>
    <dgm:pt modelId="{37DBAA0B-0EA8-4323-A7C2-AEEDE85B88E9}" type="pres">
      <dgm:prSet presAssocID="{C45BE7B8-79B3-493A-A2ED-818083DA2586}" presName="iconBgRect" presStyleLbl="bgShp" presStyleIdx="3" presStyleCnt="5"/>
      <dgm:spPr/>
    </dgm:pt>
    <dgm:pt modelId="{AFF3DC84-897A-4EF2-A093-E1AF4D06AACE}" type="pres">
      <dgm:prSet presAssocID="{C45BE7B8-79B3-493A-A2ED-818083DA258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7664A9CE-499F-46BF-AC52-F0630647B212}" type="pres">
      <dgm:prSet presAssocID="{C45BE7B8-79B3-493A-A2ED-818083DA2586}" presName="spaceRect" presStyleCnt="0"/>
      <dgm:spPr/>
    </dgm:pt>
    <dgm:pt modelId="{EC6956CD-8077-4846-A303-30D964181A70}" type="pres">
      <dgm:prSet presAssocID="{C45BE7B8-79B3-493A-A2ED-818083DA2586}" presName="textRect" presStyleLbl="revTx" presStyleIdx="3" presStyleCnt="5">
        <dgm:presLayoutVars>
          <dgm:chMax val="1"/>
          <dgm:chPref val="1"/>
        </dgm:presLayoutVars>
      </dgm:prSet>
      <dgm:spPr/>
    </dgm:pt>
    <dgm:pt modelId="{C44435D1-5623-4169-8935-1D46AE7EE342}" type="pres">
      <dgm:prSet presAssocID="{4E66CFD5-E12C-4206-B6B6-99CC335B711C}" presName="sibTrans" presStyleLbl="sibTrans2D1" presStyleIdx="0" presStyleCnt="0"/>
      <dgm:spPr/>
    </dgm:pt>
    <dgm:pt modelId="{90C87F32-0025-4B47-B11A-30EE4E36DE8E}" type="pres">
      <dgm:prSet presAssocID="{E3218FC9-BF37-451C-916A-4BC0FC1D3CDA}" presName="compNode" presStyleCnt="0"/>
      <dgm:spPr/>
    </dgm:pt>
    <dgm:pt modelId="{A15A9D4E-0051-4B53-9A58-BC5C39F541E8}" type="pres">
      <dgm:prSet presAssocID="{E3218FC9-BF37-451C-916A-4BC0FC1D3CDA}" presName="iconBgRect" presStyleLbl="bgShp" presStyleIdx="4" presStyleCnt="5"/>
      <dgm:spPr/>
    </dgm:pt>
    <dgm:pt modelId="{8C1AB70B-EE24-4AE3-92D5-E231B236AAAC}" type="pres">
      <dgm:prSet presAssocID="{E3218FC9-BF37-451C-916A-4BC0FC1D3CD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Hill scene"/>
        </a:ext>
      </dgm:extLst>
    </dgm:pt>
    <dgm:pt modelId="{0ADD5034-D9F0-4A8C-8C56-38A136793C37}" type="pres">
      <dgm:prSet presAssocID="{E3218FC9-BF37-451C-916A-4BC0FC1D3CDA}" presName="spaceRect" presStyleCnt="0"/>
      <dgm:spPr/>
    </dgm:pt>
    <dgm:pt modelId="{9A583AE4-107F-40C9-B622-035868A1CE78}" type="pres">
      <dgm:prSet presAssocID="{E3218FC9-BF37-451C-916A-4BC0FC1D3CDA}" presName="textRect" presStyleLbl="revTx" presStyleIdx="4" presStyleCnt="5">
        <dgm:presLayoutVars>
          <dgm:chMax val="1"/>
          <dgm:chPref val="1"/>
        </dgm:presLayoutVars>
      </dgm:prSet>
      <dgm:spPr/>
    </dgm:pt>
  </dgm:ptLst>
  <dgm:cxnLst>
    <dgm:cxn modelId="{CA5F4E27-F498-4A29-AC98-6D87E666F799}" srcId="{0758D1D8-3212-4F34-A394-A510DDAEFBA2}" destId="{A5F3613C-8D58-4DD9-B661-C8738B54F48D}" srcOrd="0" destOrd="0" parTransId="{C415C2E6-08DB-427E-8D98-E0AE1DE443CF}" sibTransId="{41481952-68B7-46CE-8338-429A781B28AB}"/>
    <dgm:cxn modelId="{4699F55C-F700-4BF1-8E14-060079CAE2A4}" type="presOf" srcId="{BEF332BF-B0D3-44BC-A3DC-AD4947DA5810}" destId="{E3F39491-68B0-416B-BB68-4B5E610A0E66}" srcOrd="0" destOrd="0" presId="urn:microsoft.com/office/officeart/2018/2/layout/IconCircleList"/>
    <dgm:cxn modelId="{76BF8D68-D755-4E58-B58B-B89880359CC2}" type="presOf" srcId="{4E66CFD5-E12C-4206-B6B6-99CC335B711C}" destId="{C44435D1-5623-4169-8935-1D46AE7EE342}" srcOrd="0" destOrd="0" presId="urn:microsoft.com/office/officeart/2018/2/layout/IconCircleList"/>
    <dgm:cxn modelId="{23B5A948-C099-4C3B-BE2A-56C1443104CA}" type="presOf" srcId="{E3218FC9-BF37-451C-916A-4BC0FC1D3CDA}" destId="{9A583AE4-107F-40C9-B622-035868A1CE78}" srcOrd="0" destOrd="0" presId="urn:microsoft.com/office/officeart/2018/2/layout/IconCircleList"/>
    <dgm:cxn modelId="{6D3D8B4A-8EBA-48D1-8BF7-2F79A0FB87AB}" type="presOf" srcId="{A5F3613C-8D58-4DD9-B661-C8738B54F48D}" destId="{8A4BE1CB-049D-4036-B5E7-C4E3EE6DEA70}" srcOrd="0" destOrd="0" presId="urn:microsoft.com/office/officeart/2018/2/layout/IconCircleList"/>
    <dgm:cxn modelId="{59039474-3398-4129-862A-3BBF4BBDCC2A}" srcId="{0758D1D8-3212-4F34-A394-A510DDAEFBA2}" destId="{766D3C9E-275C-4F47-BE83-68DAF19F06DA}" srcOrd="2" destOrd="0" parTransId="{673179EA-9ADC-4C88-A4AB-B0D73F1A6D0E}" sibTransId="{22465423-CB7C-4D07-A681-E840C997DE4A}"/>
    <dgm:cxn modelId="{B718E374-D6D3-45D6-AD0E-C918E1C1E7D1}" type="presOf" srcId="{41481952-68B7-46CE-8338-429A781B28AB}" destId="{AB5ABED2-9990-46B1-98B7-ACD4A7C1FF5D}" srcOrd="0" destOrd="0" presId="urn:microsoft.com/office/officeart/2018/2/layout/IconCircleList"/>
    <dgm:cxn modelId="{6F518480-27EB-4A47-A95E-54723FEB4B9B}" type="presOf" srcId="{51844A9D-56B3-4D97-B22E-5C56EFCFD183}" destId="{67025057-FEDC-4115-8F34-C91B25322354}" srcOrd="0" destOrd="0" presId="urn:microsoft.com/office/officeart/2018/2/layout/IconCircleList"/>
    <dgm:cxn modelId="{077C3A82-886A-4215-B27B-F637278C3D68}" type="presOf" srcId="{C45BE7B8-79B3-493A-A2ED-818083DA2586}" destId="{EC6956CD-8077-4846-A303-30D964181A70}" srcOrd="0" destOrd="0" presId="urn:microsoft.com/office/officeart/2018/2/layout/IconCircleList"/>
    <dgm:cxn modelId="{988ABE99-DC93-4897-AD5A-B64661718F5C}" srcId="{0758D1D8-3212-4F34-A394-A510DDAEFBA2}" destId="{C45BE7B8-79B3-493A-A2ED-818083DA2586}" srcOrd="3" destOrd="0" parTransId="{01091A8A-AE4E-4C4D-8FF7-9731FA6EA51B}" sibTransId="{4E66CFD5-E12C-4206-B6B6-99CC335B711C}"/>
    <dgm:cxn modelId="{69692E9B-7AA9-4182-AC18-B4133F326D69}" srcId="{0758D1D8-3212-4F34-A394-A510DDAEFBA2}" destId="{E3218FC9-BF37-451C-916A-4BC0FC1D3CDA}" srcOrd="4" destOrd="0" parTransId="{C7186197-69E4-4CD7-98E7-58273B173D98}" sibTransId="{96C01A9B-C2DF-46BD-AB13-7F8AD767C9F0}"/>
    <dgm:cxn modelId="{5F3B20B5-071D-49FE-8DC7-A47533A62CE9}" type="presOf" srcId="{22465423-CB7C-4D07-A681-E840C997DE4A}" destId="{26C4428F-7B84-42D0-B4CC-3CB67CDA7EA1}" srcOrd="0" destOrd="0" presId="urn:microsoft.com/office/officeart/2018/2/layout/IconCircleList"/>
    <dgm:cxn modelId="{25F88AB8-35B2-49A1-887E-631D6EB08B8D}" srcId="{0758D1D8-3212-4F34-A394-A510DDAEFBA2}" destId="{BEF332BF-B0D3-44BC-A3DC-AD4947DA5810}" srcOrd="1" destOrd="0" parTransId="{481CA639-B9B1-428E-9303-A9E3D0092E58}" sibTransId="{51844A9D-56B3-4D97-B22E-5C56EFCFD183}"/>
    <dgm:cxn modelId="{C10806E1-39E8-46A0-8845-47717B69E97E}" type="presOf" srcId="{0758D1D8-3212-4F34-A394-A510DDAEFBA2}" destId="{B4C9ED00-A02C-4FCB-84A2-06FB334BBF21}" srcOrd="0" destOrd="0" presId="urn:microsoft.com/office/officeart/2018/2/layout/IconCircleList"/>
    <dgm:cxn modelId="{5091E0E7-8B8C-478A-84EC-A04EEC042D74}" type="presOf" srcId="{766D3C9E-275C-4F47-BE83-68DAF19F06DA}" destId="{3D4229D5-801C-4E60-9437-151F1C59216B}" srcOrd="0" destOrd="0" presId="urn:microsoft.com/office/officeart/2018/2/layout/IconCircleList"/>
    <dgm:cxn modelId="{FCF63128-D094-4A62-BB75-E6EA712C7DC7}" type="presParOf" srcId="{B4C9ED00-A02C-4FCB-84A2-06FB334BBF21}" destId="{AC03AED8-DE30-4238-BCBB-6FF5B69F2C3F}" srcOrd="0" destOrd="0" presId="urn:microsoft.com/office/officeart/2018/2/layout/IconCircleList"/>
    <dgm:cxn modelId="{E0F3749C-D718-4ED3-9E5D-C14EAD886C4D}" type="presParOf" srcId="{AC03AED8-DE30-4238-BCBB-6FF5B69F2C3F}" destId="{E6A27D07-3C54-4C37-AC9D-F999BAD8F1C0}" srcOrd="0" destOrd="0" presId="urn:microsoft.com/office/officeart/2018/2/layout/IconCircleList"/>
    <dgm:cxn modelId="{3CFE9E26-E10D-405F-9766-99752D5484AD}" type="presParOf" srcId="{E6A27D07-3C54-4C37-AC9D-F999BAD8F1C0}" destId="{869BAAE2-E962-4FCA-A05E-4CD00B5300C5}" srcOrd="0" destOrd="0" presId="urn:microsoft.com/office/officeart/2018/2/layout/IconCircleList"/>
    <dgm:cxn modelId="{73F7C045-58E4-4F25-9063-4DC7191ED694}" type="presParOf" srcId="{E6A27D07-3C54-4C37-AC9D-F999BAD8F1C0}" destId="{081E06A1-BF07-4DA7-9A99-39AF212FA031}" srcOrd="1" destOrd="0" presId="urn:microsoft.com/office/officeart/2018/2/layout/IconCircleList"/>
    <dgm:cxn modelId="{B320BCB7-3240-4FA0-BD2C-44F105B5D969}" type="presParOf" srcId="{E6A27D07-3C54-4C37-AC9D-F999BAD8F1C0}" destId="{3DCC138B-97F5-4B0F-8F4B-576B996E87B9}" srcOrd="2" destOrd="0" presId="urn:microsoft.com/office/officeart/2018/2/layout/IconCircleList"/>
    <dgm:cxn modelId="{4F07CC89-014C-49F1-8629-C53AB58D07FF}" type="presParOf" srcId="{E6A27D07-3C54-4C37-AC9D-F999BAD8F1C0}" destId="{8A4BE1CB-049D-4036-B5E7-C4E3EE6DEA70}" srcOrd="3" destOrd="0" presId="urn:microsoft.com/office/officeart/2018/2/layout/IconCircleList"/>
    <dgm:cxn modelId="{F4E38440-4749-4AB6-98ED-FA87F836A7BA}" type="presParOf" srcId="{AC03AED8-DE30-4238-BCBB-6FF5B69F2C3F}" destId="{AB5ABED2-9990-46B1-98B7-ACD4A7C1FF5D}" srcOrd="1" destOrd="0" presId="urn:microsoft.com/office/officeart/2018/2/layout/IconCircleList"/>
    <dgm:cxn modelId="{FD8AC1DE-6452-408D-BDC1-DAEC15CCE828}" type="presParOf" srcId="{AC03AED8-DE30-4238-BCBB-6FF5B69F2C3F}" destId="{40EE1262-7AC0-42C0-87ED-4CAE269122CE}" srcOrd="2" destOrd="0" presId="urn:microsoft.com/office/officeart/2018/2/layout/IconCircleList"/>
    <dgm:cxn modelId="{887974AA-75F3-4678-9B3D-21CA7AD5CDB8}" type="presParOf" srcId="{40EE1262-7AC0-42C0-87ED-4CAE269122CE}" destId="{36F9CF6B-ECFD-40A1-B13A-F0C426D6F1EC}" srcOrd="0" destOrd="0" presId="urn:microsoft.com/office/officeart/2018/2/layout/IconCircleList"/>
    <dgm:cxn modelId="{C0F23CF9-F2B3-4F2E-819B-C33AB5CF9432}" type="presParOf" srcId="{40EE1262-7AC0-42C0-87ED-4CAE269122CE}" destId="{9A2FE68D-B45F-4F38-81BF-217498BE8E8F}" srcOrd="1" destOrd="0" presId="urn:microsoft.com/office/officeart/2018/2/layout/IconCircleList"/>
    <dgm:cxn modelId="{B1C69B87-53AB-4C2D-91E8-B1A8706F1C93}" type="presParOf" srcId="{40EE1262-7AC0-42C0-87ED-4CAE269122CE}" destId="{B982BE80-26A0-4C41-8D84-5CE5A381C6E3}" srcOrd="2" destOrd="0" presId="urn:microsoft.com/office/officeart/2018/2/layout/IconCircleList"/>
    <dgm:cxn modelId="{E4E5F090-F7BC-4763-B193-5FAF628CD1D0}" type="presParOf" srcId="{40EE1262-7AC0-42C0-87ED-4CAE269122CE}" destId="{E3F39491-68B0-416B-BB68-4B5E610A0E66}" srcOrd="3" destOrd="0" presId="urn:microsoft.com/office/officeart/2018/2/layout/IconCircleList"/>
    <dgm:cxn modelId="{8869CDB7-B43D-4A6B-890C-73F97C17FA01}" type="presParOf" srcId="{AC03AED8-DE30-4238-BCBB-6FF5B69F2C3F}" destId="{67025057-FEDC-4115-8F34-C91B25322354}" srcOrd="3" destOrd="0" presId="urn:microsoft.com/office/officeart/2018/2/layout/IconCircleList"/>
    <dgm:cxn modelId="{1DC8AB84-30B1-462B-80CB-F6F86AF7282C}" type="presParOf" srcId="{AC03AED8-DE30-4238-BCBB-6FF5B69F2C3F}" destId="{019D14AE-E9DB-462D-9A5A-1CE6993CD3E9}" srcOrd="4" destOrd="0" presId="urn:microsoft.com/office/officeart/2018/2/layout/IconCircleList"/>
    <dgm:cxn modelId="{9897E8F5-ECF1-4D3B-837C-8CCDE91007D7}" type="presParOf" srcId="{019D14AE-E9DB-462D-9A5A-1CE6993CD3E9}" destId="{0465662B-8D01-4E4F-AACD-BA3114E77CEE}" srcOrd="0" destOrd="0" presId="urn:microsoft.com/office/officeart/2018/2/layout/IconCircleList"/>
    <dgm:cxn modelId="{F9CC1A15-B110-4BC0-85B2-0FA152FEDE24}" type="presParOf" srcId="{019D14AE-E9DB-462D-9A5A-1CE6993CD3E9}" destId="{08DA2F19-C08D-4AAA-8EF5-D860974C9714}" srcOrd="1" destOrd="0" presId="urn:microsoft.com/office/officeart/2018/2/layout/IconCircleList"/>
    <dgm:cxn modelId="{7CC58B67-7F09-41AA-916D-7F5B72CEEC52}" type="presParOf" srcId="{019D14AE-E9DB-462D-9A5A-1CE6993CD3E9}" destId="{39DC7408-B03E-455A-A2A3-24CFE43F8FAF}" srcOrd="2" destOrd="0" presId="urn:microsoft.com/office/officeart/2018/2/layout/IconCircleList"/>
    <dgm:cxn modelId="{20FE533A-2B6F-4A81-944E-66ADF52CE784}" type="presParOf" srcId="{019D14AE-E9DB-462D-9A5A-1CE6993CD3E9}" destId="{3D4229D5-801C-4E60-9437-151F1C59216B}" srcOrd="3" destOrd="0" presId="urn:microsoft.com/office/officeart/2018/2/layout/IconCircleList"/>
    <dgm:cxn modelId="{8F38F3B0-5F55-4284-BAB2-3E79E305D81A}" type="presParOf" srcId="{AC03AED8-DE30-4238-BCBB-6FF5B69F2C3F}" destId="{26C4428F-7B84-42D0-B4CC-3CB67CDA7EA1}" srcOrd="5" destOrd="0" presId="urn:microsoft.com/office/officeart/2018/2/layout/IconCircleList"/>
    <dgm:cxn modelId="{FFFE8BA2-4D29-40EF-B986-FF448764869F}" type="presParOf" srcId="{AC03AED8-DE30-4238-BCBB-6FF5B69F2C3F}" destId="{A9856CD1-3D81-4734-B9DD-951703675037}" srcOrd="6" destOrd="0" presId="urn:microsoft.com/office/officeart/2018/2/layout/IconCircleList"/>
    <dgm:cxn modelId="{38D1B1BD-29F3-4A0E-A172-EB301D543CB3}" type="presParOf" srcId="{A9856CD1-3D81-4734-B9DD-951703675037}" destId="{37DBAA0B-0EA8-4323-A7C2-AEEDE85B88E9}" srcOrd="0" destOrd="0" presId="urn:microsoft.com/office/officeart/2018/2/layout/IconCircleList"/>
    <dgm:cxn modelId="{4A1756AE-473A-409C-BC3F-B9B328C0DFDC}" type="presParOf" srcId="{A9856CD1-3D81-4734-B9DD-951703675037}" destId="{AFF3DC84-897A-4EF2-A093-E1AF4D06AACE}" srcOrd="1" destOrd="0" presId="urn:microsoft.com/office/officeart/2018/2/layout/IconCircleList"/>
    <dgm:cxn modelId="{D8ABE0A2-182D-4DF6-8049-FD8E9E23C53B}" type="presParOf" srcId="{A9856CD1-3D81-4734-B9DD-951703675037}" destId="{7664A9CE-499F-46BF-AC52-F0630647B212}" srcOrd="2" destOrd="0" presId="urn:microsoft.com/office/officeart/2018/2/layout/IconCircleList"/>
    <dgm:cxn modelId="{77868DE0-E0BC-458D-830F-8362434931FF}" type="presParOf" srcId="{A9856CD1-3D81-4734-B9DD-951703675037}" destId="{EC6956CD-8077-4846-A303-30D964181A70}" srcOrd="3" destOrd="0" presId="urn:microsoft.com/office/officeart/2018/2/layout/IconCircleList"/>
    <dgm:cxn modelId="{012FB99E-5FAA-48B1-9FF0-EDBB3C7B5011}" type="presParOf" srcId="{AC03AED8-DE30-4238-BCBB-6FF5B69F2C3F}" destId="{C44435D1-5623-4169-8935-1D46AE7EE342}" srcOrd="7" destOrd="0" presId="urn:microsoft.com/office/officeart/2018/2/layout/IconCircleList"/>
    <dgm:cxn modelId="{8131845C-9016-427E-9667-890BFACEB45D}" type="presParOf" srcId="{AC03AED8-DE30-4238-BCBB-6FF5B69F2C3F}" destId="{90C87F32-0025-4B47-B11A-30EE4E36DE8E}" srcOrd="8" destOrd="0" presId="urn:microsoft.com/office/officeart/2018/2/layout/IconCircleList"/>
    <dgm:cxn modelId="{CBD3F9E6-EB3F-41C7-9C44-869786FDA91C}" type="presParOf" srcId="{90C87F32-0025-4B47-B11A-30EE4E36DE8E}" destId="{A15A9D4E-0051-4B53-9A58-BC5C39F541E8}" srcOrd="0" destOrd="0" presId="urn:microsoft.com/office/officeart/2018/2/layout/IconCircleList"/>
    <dgm:cxn modelId="{8F3E3299-3C58-42EC-9F0E-D8AE7A77EE31}" type="presParOf" srcId="{90C87F32-0025-4B47-B11A-30EE4E36DE8E}" destId="{8C1AB70B-EE24-4AE3-92D5-E231B236AAAC}" srcOrd="1" destOrd="0" presId="urn:microsoft.com/office/officeart/2018/2/layout/IconCircleList"/>
    <dgm:cxn modelId="{0C56A7B3-9C6E-4688-954F-DEF2397C1342}" type="presParOf" srcId="{90C87F32-0025-4B47-B11A-30EE4E36DE8E}" destId="{0ADD5034-D9F0-4A8C-8C56-38A136793C37}" srcOrd="2" destOrd="0" presId="urn:microsoft.com/office/officeart/2018/2/layout/IconCircleList"/>
    <dgm:cxn modelId="{0D7EEFB7-2ECA-49B7-AA70-7F401C8E7E4D}" type="presParOf" srcId="{90C87F32-0025-4B47-B11A-30EE4E36DE8E}" destId="{9A583AE4-107F-40C9-B622-035868A1CE78}"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E1F0AD4-AAE6-44FB-B49B-A9A0CB0DD5FD}"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5EDA9A58-1CB6-4624-8107-F30B8EFDF966}">
      <dgm:prSet/>
      <dgm:spPr/>
      <dgm:t>
        <a:bodyPr/>
        <a:lstStyle/>
        <a:p>
          <a:r>
            <a:rPr lang="en-US" dirty="0">
              <a:latin typeface="Comic Sans MS" panose="030F0702030302020204" pitchFamily="66" charset="0"/>
            </a:rPr>
            <a:t>Occurs when a situation turns out to be the opposite of what you thought it would be.</a:t>
          </a:r>
        </a:p>
      </dgm:t>
    </dgm:pt>
    <dgm:pt modelId="{FC92F1EF-D2F4-4AAF-AB26-13993503E988}" type="parTrans" cxnId="{18B1E419-5F4B-4F06-BAB3-4D1DDCA8FB64}">
      <dgm:prSet/>
      <dgm:spPr/>
      <dgm:t>
        <a:bodyPr/>
        <a:lstStyle/>
        <a:p>
          <a:endParaRPr lang="en-US"/>
        </a:p>
      </dgm:t>
    </dgm:pt>
    <dgm:pt modelId="{B40EA43D-0C4C-48C4-9CDB-E15B6AF8CA82}" type="sibTrans" cxnId="{18B1E419-5F4B-4F06-BAB3-4D1DDCA8FB64}">
      <dgm:prSet/>
      <dgm:spPr/>
      <dgm:t>
        <a:bodyPr/>
        <a:lstStyle/>
        <a:p>
          <a:endParaRPr lang="en-US"/>
        </a:p>
      </dgm:t>
    </dgm:pt>
    <dgm:pt modelId="{A4D2545F-CD79-444D-828B-205522E43DCB}">
      <dgm:prSet custT="1"/>
      <dgm:spPr/>
      <dgm:t>
        <a:bodyPr/>
        <a:lstStyle/>
        <a:p>
          <a:r>
            <a:rPr lang="en-US" sz="2600" kern="1200" dirty="0"/>
            <a:t>(</a:t>
          </a:r>
          <a:r>
            <a:rPr lang="en-US" sz="2600" kern="1200" dirty="0">
              <a:solidFill>
                <a:prstClr val="white"/>
              </a:solidFill>
              <a:latin typeface="Comic Sans MS" panose="030F0702030302020204" pitchFamily="66" charset="0"/>
              <a:ea typeface="+mn-ea"/>
              <a:cs typeface="+mn-cs"/>
            </a:rPr>
            <a:t>When we say something is ironic, we mean it’s situationally ironic.)</a:t>
          </a:r>
        </a:p>
      </dgm:t>
    </dgm:pt>
    <dgm:pt modelId="{66FF84F0-FD88-42B4-BA8E-D6D3562D2768}" type="parTrans" cxnId="{E59FAC8C-93FD-48A1-B9F2-8982FE43AE39}">
      <dgm:prSet/>
      <dgm:spPr/>
      <dgm:t>
        <a:bodyPr/>
        <a:lstStyle/>
        <a:p>
          <a:endParaRPr lang="en-US"/>
        </a:p>
      </dgm:t>
    </dgm:pt>
    <dgm:pt modelId="{E4982F59-47AB-4A96-8B07-B70E9C9C5996}" type="sibTrans" cxnId="{E59FAC8C-93FD-48A1-B9F2-8982FE43AE39}">
      <dgm:prSet/>
      <dgm:spPr/>
      <dgm:t>
        <a:bodyPr/>
        <a:lstStyle/>
        <a:p>
          <a:endParaRPr lang="en-US"/>
        </a:p>
      </dgm:t>
    </dgm:pt>
    <dgm:pt modelId="{C3FE4455-8A5D-41DC-879A-26FA0B5E407F}" type="pres">
      <dgm:prSet presAssocID="{DE1F0AD4-AAE6-44FB-B49B-A9A0CB0DD5FD}" presName="Name0" presStyleCnt="0">
        <dgm:presLayoutVars>
          <dgm:dir/>
          <dgm:animLvl val="lvl"/>
          <dgm:resizeHandles val="exact"/>
        </dgm:presLayoutVars>
      </dgm:prSet>
      <dgm:spPr/>
    </dgm:pt>
    <dgm:pt modelId="{8F1C3454-FD95-4ACA-AB77-4BEB089314CE}" type="pres">
      <dgm:prSet presAssocID="{A4D2545F-CD79-444D-828B-205522E43DCB}" presName="boxAndChildren" presStyleCnt="0"/>
      <dgm:spPr/>
    </dgm:pt>
    <dgm:pt modelId="{E181E599-2142-41B5-BC32-6C9FC51D1EF2}" type="pres">
      <dgm:prSet presAssocID="{A4D2545F-CD79-444D-828B-205522E43DCB}" presName="parentTextBox" presStyleLbl="node1" presStyleIdx="0" presStyleCnt="2"/>
      <dgm:spPr/>
    </dgm:pt>
    <dgm:pt modelId="{915D2AD3-E0D9-44D2-9BBE-5721BCC3B61D}" type="pres">
      <dgm:prSet presAssocID="{B40EA43D-0C4C-48C4-9CDB-E15B6AF8CA82}" presName="sp" presStyleCnt="0"/>
      <dgm:spPr/>
    </dgm:pt>
    <dgm:pt modelId="{504A3519-A00B-404C-8711-282923567804}" type="pres">
      <dgm:prSet presAssocID="{5EDA9A58-1CB6-4624-8107-F30B8EFDF966}" presName="arrowAndChildren" presStyleCnt="0"/>
      <dgm:spPr/>
    </dgm:pt>
    <dgm:pt modelId="{41EBE09B-1844-4E06-893A-09BE5B8BB2C8}" type="pres">
      <dgm:prSet presAssocID="{5EDA9A58-1CB6-4624-8107-F30B8EFDF966}" presName="parentTextArrow" presStyleLbl="node1" presStyleIdx="1" presStyleCnt="2" custScaleY="118585"/>
      <dgm:spPr/>
    </dgm:pt>
  </dgm:ptLst>
  <dgm:cxnLst>
    <dgm:cxn modelId="{39EEF710-9AEC-4879-9F80-282A93380922}" type="presOf" srcId="{DE1F0AD4-AAE6-44FB-B49B-A9A0CB0DD5FD}" destId="{C3FE4455-8A5D-41DC-879A-26FA0B5E407F}" srcOrd="0" destOrd="0" presId="urn:microsoft.com/office/officeart/2005/8/layout/process4"/>
    <dgm:cxn modelId="{18B1E419-5F4B-4F06-BAB3-4D1DDCA8FB64}" srcId="{DE1F0AD4-AAE6-44FB-B49B-A9A0CB0DD5FD}" destId="{5EDA9A58-1CB6-4624-8107-F30B8EFDF966}" srcOrd="0" destOrd="0" parTransId="{FC92F1EF-D2F4-4AAF-AB26-13993503E988}" sibTransId="{B40EA43D-0C4C-48C4-9CDB-E15B6AF8CA82}"/>
    <dgm:cxn modelId="{42CA6633-EB09-47AF-9239-36124D5AACA0}" type="presOf" srcId="{5EDA9A58-1CB6-4624-8107-F30B8EFDF966}" destId="{41EBE09B-1844-4E06-893A-09BE5B8BB2C8}" srcOrd="0" destOrd="0" presId="urn:microsoft.com/office/officeart/2005/8/layout/process4"/>
    <dgm:cxn modelId="{01F13665-5E49-4573-9349-7292ADF5F891}" type="presOf" srcId="{A4D2545F-CD79-444D-828B-205522E43DCB}" destId="{E181E599-2142-41B5-BC32-6C9FC51D1EF2}" srcOrd="0" destOrd="0" presId="urn:microsoft.com/office/officeart/2005/8/layout/process4"/>
    <dgm:cxn modelId="{E59FAC8C-93FD-48A1-B9F2-8982FE43AE39}" srcId="{DE1F0AD4-AAE6-44FB-B49B-A9A0CB0DD5FD}" destId="{A4D2545F-CD79-444D-828B-205522E43DCB}" srcOrd="1" destOrd="0" parTransId="{66FF84F0-FD88-42B4-BA8E-D6D3562D2768}" sibTransId="{E4982F59-47AB-4A96-8B07-B70E9C9C5996}"/>
    <dgm:cxn modelId="{80323C62-A15D-4A64-A547-F689255BF0E1}" type="presParOf" srcId="{C3FE4455-8A5D-41DC-879A-26FA0B5E407F}" destId="{8F1C3454-FD95-4ACA-AB77-4BEB089314CE}" srcOrd="0" destOrd="0" presId="urn:microsoft.com/office/officeart/2005/8/layout/process4"/>
    <dgm:cxn modelId="{619FFDC8-8D32-4B10-82E5-82864A48419F}" type="presParOf" srcId="{8F1C3454-FD95-4ACA-AB77-4BEB089314CE}" destId="{E181E599-2142-41B5-BC32-6C9FC51D1EF2}" srcOrd="0" destOrd="0" presId="urn:microsoft.com/office/officeart/2005/8/layout/process4"/>
    <dgm:cxn modelId="{C1A2A118-FB2E-42EF-8635-BADB49CD6791}" type="presParOf" srcId="{C3FE4455-8A5D-41DC-879A-26FA0B5E407F}" destId="{915D2AD3-E0D9-44D2-9BBE-5721BCC3B61D}" srcOrd="1" destOrd="0" presId="urn:microsoft.com/office/officeart/2005/8/layout/process4"/>
    <dgm:cxn modelId="{2823E12E-E887-4C25-8895-71CE58A2CAB9}" type="presParOf" srcId="{C3FE4455-8A5D-41DC-879A-26FA0B5E407F}" destId="{504A3519-A00B-404C-8711-282923567804}" srcOrd="2" destOrd="0" presId="urn:microsoft.com/office/officeart/2005/8/layout/process4"/>
    <dgm:cxn modelId="{B01839DA-AA7B-44C0-95BB-5B41819ACDB3}" type="presParOf" srcId="{504A3519-A00B-404C-8711-282923567804}" destId="{41EBE09B-1844-4E06-893A-09BE5B8BB2C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1989986-742E-4B3E-BA46-54D3246E13E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ED63DD5-6495-41D1-899F-A8F229D21A1C}">
      <dgm:prSet custT="1"/>
      <dgm:spPr/>
      <dgm:t>
        <a:bodyPr/>
        <a:lstStyle/>
        <a:p>
          <a:r>
            <a:rPr lang="en-US" sz="2400" kern="1200" dirty="0">
              <a:latin typeface="Comic Sans MS" panose="030F0702030302020204" pitchFamily="66" charset="0"/>
            </a:rPr>
            <a:t>The firehouse </a:t>
          </a:r>
          <a:r>
            <a:rPr lang="en-US" sz="2400" kern="1200" dirty="0">
              <a:solidFill>
                <a:prstClr val="white"/>
              </a:solidFill>
              <a:latin typeface="Comic Sans MS" panose="030F0702030302020204" pitchFamily="66" charset="0"/>
              <a:ea typeface="+mn-ea"/>
              <a:cs typeface="+mn-cs"/>
            </a:rPr>
            <a:t>burns down.</a:t>
          </a:r>
        </a:p>
      </dgm:t>
    </dgm:pt>
    <dgm:pt modelId="{9F52BD2F-FA4C-45EB-B5CD-DA0FF521D2AF}" type="parTrans" cxnId="{614B7AE5-8F54-43E4-82F0-D53695DE3534}">
      <dgm:prSet/>
      <dgm:spPr/>
      <dgm:t>
        <a:bodyPr/>
        <a:lstStyle/>
        <a:p>
          <a:endParaRPr lang="en-US"/>
        </a:p>
      </dgm:t>
    </dgm:pt>
    <dgm:pt modelId="{1D7600E1-E502-4CB6-B47A-D7A95FAFD2E0}" type="sibTrans" cxnId="{614B7AE5-8F54-43E4-82F0-D53695DE3534}">
      <dgm:prSet/>
      <dgm:spPr/>
      <dgm:t>
        <a:bodyPr/>
        <a:lstStyle/>
        <a:p>
          <a:endParaRPr lang="en-US"/>
        </a:p>
      </dgm:t>
    </dgm:pt>
    <dgm:pt modelId="{849C19D8-0D73-45EB-9136-C88BA76D2492}">
      <dgm:prSet custT="1"/>
      <dgm:spPr/>
      <dgm:t>
        <a:bodyPr/>
        <a:lstStyle/>
        <a:p>
          <a:r>
            <a:rPr lang="en-US" sz="2300" kern="1200" dirty="0">
              <a:solidFill>
                <a:prstClr val="white"/>
              </a:solidFill>
              <a:latin typeface="Comic Sans MS" panose="030F0702030302020204" pitchFamily="66" charset="0"/>
              <a:ea typeface="+mn-ea"/>
              <a:cs typeface="+mn-cs"/>
            </a:rPr>
            <a:t>The chef won’t eat their own cooking.</a:t>
          </a:r>
        </a:p>
      </dgm:t>
    </dgm:pt>
    <dgm:pt modelId="{84E167F8-164D-4E54-8B9A-42DE49E35A85}" type="parTrans" cxnId="{4A07D2C3-8C44-4903-974E-E8AB630922B4}">
      <dgm:prSet/>
      <dgm:spPr/>
      <dgm:t>
        <a:bodyPr/>
        <a:lstStyle/>
        <a:p>
          <a:endParaRPr lang="en-US"/>
        </a:p>
      </dgm:t>
    </dgm:pt>
    <dgm:pt modelId="{7012FE08-38B5-44D2-B815-8287B00A982E}" type="sibTrans" cxnId="{4A07D2C3-8C44-4903-974E-E8AB630922B4}">
      <dgm:prSet/>
      <dgm:spPr/>
      <dgm:t>
        <a:bodyPr/>
        <a:lstStyle/>
        <a:p>
          <a:endParaRPr lang="en-US"/>
        </a:p>
      </dgm:t>
    </dgm:pt>
    <dgm:pt modelId="{5B9F3B47-5560-47C9-BFC5-B86F8AD91A08}">
      <dgm:prSet custT="1"/>
      <dgm:spPr/>
      <dgm:t>
        <a:bodyPr/>
        <a:lstStyle/>
        <a:p>
          <a:pPr marL="0" lvl="0" indent="0" algn="l" defTabSz="1022350">
            <a:lnSpc>
              <a:spcPct val="90000"/>
            </a:lnSpc>
            <a:spcBef>
              <a:spcPct val="0"/>
            </a:spcBef>
            <a:spcAft>
              <a:spcPct val="35000"/>
            </a:spcAft>
            <a:buNone/>
          </a:pPr>
          <a:r>
            <a:rPr lang="en-US" sz="2300" kern="1200" dirty="0">
              <a:solidFill>
                <a:prstClr val="white"/>
              </a:solidFill>
              <a:latin typeface="Comic Sans MS" panose="030F0702030302020204" pitchFamily="66" charset="0"/>
              <a:ea typeface="+mn-ea"/>
              <a:cs typeface="+mn-cs"/>
            </a:rPr>
            <a:t>The barber always needs a hair cut himself.</a:t>
          </a:r>
        </a:p>
      </dgm:t>
    </dgm:pt>
    <dgm:pt modelId="{B61D36E4-F6C1-4257-9FDA-C0601C903E96}" type="parTrans" cxnId="{ED2BD490-5871-41CB-80F7-29DDE9931A75}">
      <dgm:prSet/>
      <dgm:spPr/>
      <dgm:t>
        <a:bodyPr/>
        <a:lstStyle/>
        <a:p>
          <a:endParaRPr lang="en-US"/>
        </a:p>
      </dgm:t>
    </dgm:pt>
    <dgm:pt modelId="{E2CE3446-D36E-4E44-BD2C-10051D7DE45D}" type="sibTrans" cxnId="{ED2BD490-5871-41CB-80F7-29DDE9931A75}">
      <dgm:prSet/>
      <dgm:spPr/>
      <dgm:t>
        <a:bodyPr/>
        <a:lstStyle/>
        <a:p>
          <a:endParaRPr lang="en-US"/>
        </a:p>
      </dgm:t>
    </dgm:pt>
    <dgm:pt modelId="{3E9FB026-5FCD-4E2C-96A2-31BF39F168DC}">
      <dgm:prSet custT="1"/>
      <dgm:spPr/>
      <dgm:t>
        <a:bodyPr/>
        <a:lstStyle/>
        <a:p>
          <a:r>
            <a:rPr lang="en-US" sz="2300" kern="1200" dirty="0">
              <a:solidFill>
                <a:prstClr val="white"/>
              </a:solidFill>
              <a:latin typeface="Comic Sans MS" panose="030F0702030302020204" pitchFamily="66" charset="0"/>
              <a:ea typeface="+mn-ea"/>
              <a:cs typeface="+mn-cs"/>
            </a:rPr>
            <a:t>Bill Gates uses an Apple computer</a:t>
          </a:r>
          <a:r>
            <a:rPr lang="en-US" sz="2300" kern="1200" dirty="0"/>
            <a:t>.</a:t>
          </a:r>
        </a:p>
      </dgm:t>
    </dgm:pt>
    <dgm:pt modelId="{6FABF86A-0FA5-4CC3-81D2-FD61E2E5B1DB}" type="parTrans" cxnId="{54CBF475-0D36-4FB7-A86B-4ACA5DD7C86E}">
      <dgm:prSet/>
      <dgm:spPr/>
      <dgm:t>
        <a:bodyPr/>
        <a:lstStyle/>
        <a:p>
          <a:endParaRPr lang="en-US"/>
        </a:p>
      </dgm:t>
    </dgm:pt>
    <dgm:pt modelId="{D04060A6-9E17-4A90-901B-5F40375723C8}" type="sibTrans" cxnId="{54CBF475-0D36-4FB7-A86B-4ACA5DD7C86E}">
      <dgm:prSet/>
      <dgm:spPr/>
      <dgm:t>
        <a:bodyPr/>
        <a:lstStyle/>
        <a:p>
          <a:endParaRPr lang="en-US"/>
        </a:p>
      </dgm:t>
    </dgm:pt>
    <dgm:pt modelId="{24FE8355-078F-4185-A555-AA9ECE4B3D83}">
      <dgm:prSet custT="1"/>
      <dgm:spPr/>
      <dgm:t>
        <a:bodyPr/>
        <a:lstStyle/>
        <a:p>
          <a:r>
            <a:rPr lang="en-US" sz="2300" kern="1200" dirty="0">
              <a:solidFill>
                <a:prstClr val="white"/>
              </a:solidFill>
              <a:latin typeface="Comic Sans MS" panose="030F0702030302020204" pitchFamily="66" charset="0"/>
              <a:ea typeface="+mn-ea"/>
              <a:cs typeface="+mn-cs"/>
            </a:rPr>
            <a:t>The kidnappers pay the ransom to give the kid back.</a:t>
          </a:r>
        </a:p>
      </dgm:t>
    </dgm:pt>
    <dgm:pt modelId="{057D6F7D-C9CC-46C2-A1C5-377BA6DB334D}" type="parTrans" cxnId="{E6F7F15A-F52C-4C56-918F-BF119F7BED0D}">
      <dgm:prSet/>
      <dgm:spPr/>
      <dgm:t>
        <a:bodyPr/>
        <a:lstStyle/>
        <a:p>
          <a:endParaRPr lang="en-US"/>
        </a:p>
      </dgm:t>
    </dgm:pt>
    <dgm:pt modelId="{12B3A990-65FA-4B2F-8ABD-46500ED1CF8E}" type="sibTrans" cxnId="{E6F7F15A-F52C-4C56-918F-BF119F7BED0D}">
      <dgm:prSet/>
      <dgm:spPr/>
      <dgm:t>
        <a:bodyPr/>
        <a:lstStyle/>
        <a:p>
          <a:endParaRPr lang="en-US"/>
        </a:p>
      </dgm:t>
    </dgm:pt>
    <dgm:pt modelId="{A6073821-55DC-432E-B9AE-8CF135BDFB3B}" type="pres">
      <dgm:prSet presAssocID="{81989986-742E-4B3E-BA46-54D3246E13EA}" presName="linear" presStyleCnt="0">
        <dgm:presLayoutVars>
          <dgm:animLvl val="lvl"/>
          <dgm:resizeHandles val="exact"/>
        </dgm:presLayoutVars>
      </dgm:prSet>
      <dgm:spPr/>
    </dgm:pt>
    <dgm:pt modelId="{3E4321F3-60D2-4994-94C0-86A663C11106}" type="pres">
      <dgm:prSet presAssocID="{9ED63DD5-6495-41D1-899F-A8F229D21A1C}" presName="parentText" presStyleLbl="node1" presStyleIdx="0" presStyleCnt="5" custLinFactY="-2928" custLinFactNeighborX="2759" custLinFactNeighborY="-100000">
        <dgm:presLayoutVars>
          <dgm:chMax val="0"/>
          <dgm:bulletEnabled val="1"/>
        </dgm:presLayoutVars>
      </dgm:prSet>
      <dgm:spPr/>
    </dgm:pt>
    <dgm:pt modelId="{AEFE77C5-0C8A-44D7-8E3F-9B58A82D7341}" type="pres">
      <dgm:prSet presAssocID="{1D7600E1-E502-4CB6-B47A-D7A95FAFD2E0}" presName="spacer" presStyleCnt="0"/>
      <dgm:spPr/>
    </dgm:pt>
    <dgm:pt modelId="{94123299-6C9D-4121-A38A-358C228BE970}" type="pres">
      <dgm:prSet presAssocID="{849C19D8-0D73-45EB-9136-C88BA76D2492}" presName="parentText" presStyleLbl="node1" presStyleIdx="1" presStyleCnt="5">
        <dgm:presLayoutVars>
          <dgm:chMax val="0"/>
          <dgm:bulletEnabled val="1"/>
        </dgm:presLayoutVars>
      </dgm:prSet>
      <dgm:spPr/>
    </dgm:pt>
    <dgm:pt modelId="{5EB1D08F-31B4-4441-8A3F-1521037FE8C4}" type="pres">
      <dgm:prSet presAssocID="{7012FE08-38B5-44D2-B815-8287B00A982E}" presName="spacer" presStyleCnt="0"/>
      <dgm:spPr/>
    </dgm:pt>
    <dgm:pt modelId="{D942462E-D6FE-4C6F-9634-4479340B5AD9}" type="pres">
      <dgm:prSet presAssocID="{5B9F3B47-5560-47C9-BFC5-B86F8AD91A08}" presName="parentText" presStyleLbl="node1" presStyleIdx="2" presStyleCnt="5">
        <dgm:presLayoutVars>
          <dgm:chMax val="0"/>
          <dgm:bulletEnabled val="1"/>
        </dgm:presLayoutVars>
      </dgm:prSet>
      <dgm:spPr/>
    </dgm:pt>
    <dgm:pt modelId="{ED5196F8-69EE-4FA8-99DA-0D34ADAB90A5}" type="pres">
      <dgm:prSet presAssocID="{E2CE3446-D36E-4E44-BD2C-10051D7DE45D}" presName="spacer" presStyleCnt="0"/>
      <dgm:spPr/>
    </dgm:pt>
    <dgm:pt modelId="{0F7CE38B-F2B8-475B-9B99-2794D4721A87}" type="pres">
      <dgm:prSet presAssocID="{3E9FB026-5FCD-4E2C-96A2-31BF39F168DC}" presName="parentText" presStyleLbl="node1" presStyleIdx="3" presStyleCnt="5" custLinFactNeighborX="-9000" custLinFactNeighborY="-31493">
        <dgm:presLayoutVars>
          <dgm:chMax val="0"/>
          <dgm:bulletEnabled val="1"/>
        </dgm:presLayoutVars>
      </dgm:prSet>
      <dgm:spPr/>
    </dgm:pt>
    <dgm:pt modelId="{50F591FE-5A4B-48EE-A1EC-96E1E20FDAA1}" type="pres">
      <dgm:prSet presAssocID="{D04060A6-9E17-4A90-901B-5F40375723C8}" presName="spacer" presStyleCnt="0"/>
      <dgm:spPr/>
    </dgm:pt>
    <dgm:pt modelId="{92BBE933-0474-472B-956B-84BCF5AF0CD9}" type="pres">
      <dgm:prSet presAssocID="{24FE8355-078F-4185-A555-AA9ECE4B3D83}" presName="parentText" presStyleLbl="node1" presStyleIdx="4" presStyleCnt="5">
        <dgm:presLayoutVars>
          <dgm:chMax val="0"/>
          <dgm:bulletEnabled val="1"/>
        </dgm:presLayoutVars>
      </dgm:prSet>
      <dgm:spPr/>
    </dgm:pt>
  </dgm:ptLst>
  <dgm:cxnLst>
    <dgm:cxn modelId="{9240686D-4194-49F2-82BF-4D104CBA88E4}" type="presOf" srcId="{5B9F3B47-5560-47C9-BFC5-B86F8AD91A08}" destId="{D942462E-D6FE-4C6F-9634-4479340B5AD9}" srcOrd="0" destOrd="0" presId="urn:microsoft.com/office/officeart/2005/8/layout/vList2"/>
    <dgm:cxn modelId="{54CBF475-0D36-4FB7-A86B-4ACA5DD7C86E}" srcId="{81989986-742E-4B3E-BA46-54D3246E13EA}" destId="{3E9FB026-5FCD-4E2C-96A2-31BF39F168DC}" srcOrd="3" destOrd="0" parTransId="{6FABF86A-0FA5-4CC3-81D2-FD61E2E5B1DB}" sibTransId="{D04060A6-9E17-4A90-901B-5F40375723C8}"/>
    <dgm:cxn modelId="{29212076-CBFC-4077-AD6A-7372BA2F40D8}" type="presOf" srcId="{81989986-742E-4B3E-BA46-54D3246E13EA}" destId="{A6073821-55DC-432E-B9AE-8CF135BDFB3B}" srcOrd="0" destOrd="0" presId="urn:microsoft.com/office/officeart/2005/8/layout/vList2"/>
    <dgm:cxn modelId="{3569E677-043D-48D0-8805-614375A9815D}" type="presOf" srcId="{3E9FB026-5FCD-4E2C-96A2-31BF39F168DC}" destId="{0F7CE38B-F2B8-475B-9B99-2794D4721A87}" srcOrd="0" destOrd="0" presId="urn:microsoft.com/office/officeart/2005/8/layout/vList2"/>
    <dgm:cxn modelId="{E6F7F15A-F52C-4C56-918F-BF119F7BED0D}" srcId="{81989986-742E-4B3E-BA46-54D3246E13EA}" destId="{24FE8355-078F-4185-A555-AA9ECE4B3D83}" srcOrd="4" destOrd="0" parTransId="{057D6F7D-C9CC-46C2-A1C5-377BA6DB334D}" sibTransId="{12B3A990-65FA-4B2F-8ABD-46500ED1CF8E}"/>
    <dgm:cxn modelId="{ED2BD490-5871-41CB-80F7-29DDE9931A75}" srcId="{81989986-742E-4B3E-BA46-54D3246E13EA}" destId="{5B9F3B47-5560-47C9-BFC5-B86F8AD91A08}" srcOrd="2" destOrd="0" parTransId="{B61D36E4-F6C1-4257-9FDA-C0601C903E96}" sibTransId="{E2CE3446-D36E-4E44-BD2C-10051D7DE45D}"/>
    <dgm:cxn modelId="{4A07D2C3-8C44-4903-974E-E8AB630922B4}" srcId="{81989986-742E-4B3E-BA46-54D3246E13EA}" destId="{849C19D8-0D73-45EB-9136-C88BA76D2492}" srcOrd="1" destOrd="0" parTransId="{84E167F8-164D-4E54-8B9A-42DE49E35A85}" sibTransId="{7012FE08-38B5-44D2-B815-8287B00A982E}"/>
    <dgm:cxn modelId="{115F59DA-7A4E-43BB-A992-1F38D18B5410}" type="presOf" srcId="{9ED63DD5-6495-41D1-899F-A8F229D21A1C}" destId="{3E4321F3-60D2-4994-94C0-86A663C11106}" srcOrd="0" destOrd="0" presId="urn:microsoft.com/office/officeart/2005/8/layout/vList2"/>
    <dgm:cxn modelId="{614B7AE5-8F54-43E4-82F0-D53695DE3534}" srcId="{81989986-742E-4B3E-BA46-54D3246E13EA}" destId="{9ED63DD5-6495-41D1-899F-A8F229D21A1C}" srcOrd="0" destOrd="0" parTransId="{9F52BD2F-FA4C-45EB-B5CD-DA0FF521D2AF}" sibTransId="{1D7600E1-E502-4CB6-B47A-D7A95FAFD2E0}"/>
    <dgm:cxn modelId="{A94759E8-90B2-4B24-A8AF-DA14CD49D1AA}" type="presOf" srcId="{849C19D8-0D73-45EB-9136-C88BA76D2492}" destId="{94123299-6C9D-4121-A38A-358C228BE970}" srcOrd="0" destOrd="0" presId="urn:microsoft.com/office/officeart/2005/8/layout/vList2"/>
    <dgm:cxn modelId="{B43345F3-00AF-408B-911B-107E8A732D93}" type="presOf" srcId="{24FE8355-078F-4185-A555-AA9ECE4B3D83}" destId="{92BBE933-0474-472B-956B-84BCF5AF0CD9}" srcOrd="0" destOrd="0" presId="urn:microsoft.com/office/officeart/2005/8/layout/vList2"/>
    <dgm:cxn modelId="{0878F32B-4CB0-4B9F-AFA1-0567B0403C80}" type="presParOf" srcId="{A6073821-55DC-432E-B9AE-8CF135BDFB3B}" destId="{3E4321F3-60D2-4994-94C0-86A663C11106}" srcOrd="0" destOrd="0" presId="urn:microsoft.com/office/officeart/2005/8/layout/vList2"/>
    <dgm:cxn modelId="{47298F35-6308-4C68-91AC-45FBDBD2F357}" type="presParOf" srcId="{A6073821-55DC-432E-B9AE-8CF135BDFB3B}" destId="{AEFE77C5-0C8A-44D7-8E3F-9B58A82D7341}" srcOrd="1" destOrd="0" presId="urn:microsoft.com/office/officeart/2005/8/layout/vList2"/>
    <dgm:cxn modelId="{E015AFB7-330C-4AFD-9678-114DD41A39DB}" type="presParOf" srcId="{A6073821-55DC-432E-B9AE-8CF135BDFB3B}" destId="{94123299-6C9D-4121-A38A-358C228BE970}" srcOrd="2" destOrd="0" presId="urn:microsoft.com/office/officeart/2005/8/layout/vList2"/>
    <dgm:cxn modelId="{F4C0400D-9504-4B04-89ED-0C266EB1766A}" type="presParOf" srcId="{A6073821-55DC-432E-B9AE-8CF135BDFB3B}" destId="{5EB1D08F-31B4-4441-8A3F-1521037FE8C4}" srcOrd="3" destOrd="0" presId="urn:microsoft.com/office/officeart/2005/8/layout/vList2"/>
    <dgm:cxn modelId="{C928562D-8D43-4265-B031-6B691FBB0E1F}" type="presParOf" srcId="{A6073821-55DC-432E-B9AE-8CF135BDFB3B}" destId="{D942462E-D6FE-4C6F-9634-4479340B5AD9}" srcOrd="4" destOrd="0" presId="urn:microsoft.com/office/officeart/2005/8/layout/vList2"/>
    <dgm:cxn modelId="{E3B30075-61B0-48B0-8743-37ECFFA5E026}" type="presParOf" srcId="{A6073821-55DC-432E-B9AE-8CF135BDFB3B}" destId="{ED5196F8-69EE-4FA8-99DA-0D34ADAB90A5}" srcOrd="5" destOrd="0" presId="urn:microsoft.com/office/officeart/2005/8/layout/vList2"/>
    <dgm:cxn modelId="{3891352B-206F-4A65-B579-3FA1EC36A22A}" type="presParOf" srcId="{A6073821-55DC-432E-B9AE-8CF135BDFB3B}" destId="{0F7CE38B-F2B8-475B-9B99-2794D4721A87}" srcOrd="6" destOrd="0" presId="urn:microsoft.com/office/officeart/2005/8/layout/vList2"/>
    <dgm:cxn modelId="{5785428B-083C-4494-A901-246709AD24D8}" type="presParOf" srcId="{A6073821-55DC-432E-B9AE-8CF135BDFB3B}" destId="{50F591FE-5A4B-48EE-A1EC-96E1E20FDAA1}" srcOrd="7" destOrd="0" presId="urn:microsoft.com/office/officeart/2005/8/layout/vList2"/>
    <dgm:cxn modelId="{89FBBEA9-90FD-4CC7-B3E5-FAC6E3F800D7}" type="presParOf" srcId="{A6073821-55DC-432E-B9AE-8CF135BDFB3B}" destId="{92BBE933-0474-472B-956B-84BCF5AF0CD9}"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049AC4-3116-4A61-ABC0-5E24686553EC}"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87330639-042B-4C33-B965-215170CF2996}">
      <dgm:prSet custT="1"/>
      <dgm:spPr/>
      <dgm:t>
        <a:bodyPr/>
        <a:lstStyle/>
        <a:p>
          <a:pPr algn="l" defTabSz="457200" rtl="0" eaLnBrk="1" latinLnBrk="0" hangingPunct="1">
            <a:spcBef>
              <a:spcPct val="0"/>
            </a:spcBef>
            <a:buNone/>
          </a:pPr>
          <a:r>
            <a:rPr lang="en-US" sz="2000" b="0" kern="1200" dirty="0">
              <a:solidFill>
                <a:schemeClr val="bg1"/>
              </a:solidFill>
              <a:latin typeface="Comic Sans MS" panose="030F0702030302020204" pitchFamily="66" charset="0"/>
              <a:ea typeface="+mj-ea"/>
              <a:cs typeface="+mj-cs"/>
            </a:rPr>
            <a:t>When the reader understands more about the events of a story than a character does.</a:t>
          </a:r>
        </a:p>
      </dgm:t>
    </dgm:pt>
    <dgm:pt modelId="{06A755CA-7253-4B43-AD5C-26162B8C62E6}" type="parTrans" cxnId="{0E5E67AE-BA3D-46A9-881D-25E95E379F79}">
      <dgm:prSet/>
      <dgm:spPr/>
      <dgm:t>
        <a:bodyPr/>
        <a:lstStyle/>
        <a:p>
          <a:endParaRPr lang="en-US"/>
        </a:p>
      </dgm:t>
    </dgm:pt>
    <dgm:pt modelId="{C7838F27-241B-4FFE-8138-73AD2D96F22B}" type="sibTrans" cxnId="{0E5E67AE-BA3D-46A9-881D-25E95E379F79}">
      <dgm:prSet/>
      <dgm:spPr/>
      <dgm:t>
        <a:bodyPr/>
        <a:lstStyle/>
        <a:p>
          <a:endParaRPr lang="en-US"/>
        </a:p>
      </dgm:t>
    </dgm:pt>
    <dgm:pt modelId="{A2202BC5-50E2-4C45-9700-59D4C9B84EA0}">
      <dgm:prSet custT="1"/>
      <dgm:spPr/>
      <dgm:t>
        <a:bodyPr/>
        <a:lstStyle/>
        <a:p>
          <a:r>
            <a:rPr lang="en-US" sz="2000" dirty="0">
              <a:latin typeface="Comic Sans MS" panose="030F0702030302020204" pitchFamily="66" charset="0"/>
            </a:rPr>
            <a:t>This is used to engage the audience and keep them actively involved in the storyline.</a:t>
          </a:r>
        </a:p>
      </dgm:t>
    </dgm:pt>
    <dgm:pt modelId="{AF9CCDD9-519B-4346-B0A3-2EC340F2D392}" type="parTrans" cxnId="{A9D03C88-AB20-4DBD-A6FB-1EEBB7E1F1E9}">
      <dgm:prSet/>
      <dgm:spPr/>
      <dgm:t>
        <a:bodyPr/>
        <a:lstStyle/>
        <a:p>
          <a:endParaRPr lang="en-US"/>
        </a:p>
      </dgm:t>
    </dgm:pt>
    <dgm:pt modelId="{11090324-6BB5-4731-B731-770D6A7E1B60}" type="sibTrans" cxnId="{A9D03C88-AB20-4DBD-A6FB-1EEBB7E1F1E9}">
      <dgm:prSet/>
      <dgm:spPr/>
      <dgm:t>
        <a:bodyPr/>
        <a:lstStyle/>
        <a:p>
          <a:endParaRPr lang="en-US"/>
        </a:p>
      </dgm:t>
    </dgm:pt>
    <dgm:pt modelId="{06EEA375-A1D8-46BB-AB2E-E5B727192079}">
      <dgm:prSet custT="1"/>
      <dgm:spPr/>
      <dgm:t>
        <a:bodyPr/>
        <a:lstStyle/>
        <a:p>
          <a:r>
            <a:rPr lang="en-US" sz="2000" dirty="0">
              <a:latin typeface="Comic Sans MS" panose="030F0702030302020204" pitchFamily="66" charset="0"/>
            </a:rPr>
            <a:t>It is used to create suspense as the reader reads on to find out what happens when/if the characters learns what he/she already knows.</a:t>
          </a:r>
        </a:p>
      </dgm:t>
    </dgm:pt>
    <dgm:pt modelId="{4EB0B4B4-D799-4C9B-838F-D3AB0E1520C1}" type="parTrans" cxnId="{E5536F16-CED1-44A2-83C4-96F88DACE297}">
      <dgm:prSet/>
      <dgm:spPr/>
      <dgm:t>
        <a:bodyPr/>
        <a:lstStyle/>
        <a:p>
          <a:endParaRPr lang="en-US"/>
        </a:p>
      </dgm:t>
    </dgm:pt>
    <dgm:pt modelId="{0204B130-F982-482D-A101-306DE2816C43}" type="sibTrans" cxnId="{E5536F16-CED1-44A2-83C4-96F88DACE297}">
      <dgm:prSet/>
      <dgm:spPr/>
      <dgm:t>
        <a:bodyPr/>
        <a:lstStyle/>
        <a:p>
          <a:endParaRPr lang="en-US"/>
        </a:p>
      </dgm:t>
    </dgm:pt>
    <dgm:pt modelId="{6D691000-8262-4552-BC7F-56C61CD763DF}" type="pres">
      <dgm:prSet presAssocID="{29049AC4-3116-4A61-ABC0-5E24686553EC}" presName="outerComposite" presStyleCnt="0">
        <dgm:presLayoutVars>
          <dgm:chMax val="5"/>
          <dgm:dir/>
          <dgm:resizeHandles val="exact"/>
        </dgm:presLayoutVars>
      </dgm:prSet>
      <dgm:spPr/>
    </dgm:pt>
    <dgm:pt modelId="{9850F399-4540-4A00-B7D2-2191419D520E}" type="pres">
      <dgm:prSet presAssocID="{29049AC4-3116-4A61-ABC0-5E24686553EC}" presName="dummyMaxCanvas" presStyleCnt="0">
        <dgm:presLayoutVars/>
      </dgm:prSet>
      <dgm:spPr/>
    </dgm:pt>
    <dgm:pt modelId="{C018ECB8-E972-417C-99CF-65ED9CFCB2A0}" type="pres">
      <dgm:prSet presAssocID="{29049AC4-3116-4A61-ABC0-5E24686553EC}" presName="ThreeNodes_1" presStyleLbl="node1" presStyleIdx="0" presStyleCnt="3">
        <dgm:presLayoutVars>
          <dgm:bulletEnabled val="1"/>
        </dgm:presLayoutVars>
      </dgm:prSet>
      <dgm:spPr/>
    </dgm:pt>
    <dgm:pt modelId="{E7F30B8F-11D0-40B0-991A-8A072D1D371D}" type="pres">
      <dgm:prSet presAssocID="{29049AC4-3116-4A61-ABC0-5E24686553EC}" presName="ThreeNodes_2" presStyleLbl="node1" presStyleIdx="1" presStyleCnt="3">
        <dgm:presLayoutVars>
          <dgm:bulletEnabled val="1"/>
        </dgm:presLayoutVars>
      </dgm:prSet>
      <dgm:spPr/>
    </dgm:pt>
    <dgm:pt modelId="{51AE68B0-985D-412E-9A40-C3B5C9CE912B}" type="pres">
      <dgm:prSet presAssocID="{29049AC4-3116-4A61-ABC0-5E24686553EC}" presName="ThreeNodes_3" presStyleLbl="node1" presStyleIdx="2" presStyleCnt="3">
        <dgm:presLayoutVars>
          <dgm:bulletEnabled val="1"/>
        </dgm:presLayoutVars>
      </dgm:prSet>
      <dgm:spPr/>
    </dgm:pt>
    <dgm:pt modelId="{4451F3E4-541E-428C-9485-C952A46CE1DA}" type="pres">
      <dgm:prSet presAssocID="{29049AC4-3116-4A61-ABC0-5E24686553EC}" presName="ThreeConn_1-2" presStyleLbl="fgAccFollowNode1" presStyleIdx="0" presStyleCnt="2">
        <dgm:presLayoutVars>
          <dgm:bulletEnabled val="1"/>
        </dgm:presLayoutVars>
      </dgm:prSet>
      <dgm:spPr/>
    </dgm:pt>
    <dgm:pt modelId="{95EA06F0-F8A9-4B60-9AD3-128E0FC6ABCA}" type="pres">
      <dgm:prSet presAssocID="{29049AC4-3116-4A61-ABC0-5E24686553EC}" presName="ThreeConn_2-3" presStyleLbl="fgAccFollowNode1" presStyleIdx="1" presStyleCnt="2">
        <dgm:presLayoutVars>
          <dgm:bulletEnabled val="1"/>
        </dgm:presLayoutVars>
      </dgm:prSet>
      <dgm:spPr/>
    </dgm:pt>
    <dgm:pt modelId="{0EE08167-393E-49D3-8041-7628C8DD23CC}" type="pres">
      <dgm:prSet presAssocID="{29049AC4-3116-4A61-ABC0-5E24686553EC}" presName="ThreeNodes_1_text" presStyleLbl="node1" presStyleIdx="2" presStyleCnt="3">
        <dgm:presLayoutVars>
          <dgm:bulletEnabled val="1"/>
        </dgm:presLayoutVars>
      </dgm:prSet>
      <dgm:spPr/>
    </dgm:pt>
    <dgm:pt modelId="{432EDE55-4E5D-4A03-A623-4D3309DE050F}" type="pres">
      <dgm:prSet presAssocID="{29049AC4-3116-4A61-ABC0-5E24686553EC}" presName="ThreeNodes_2_text" presStyleLbl="node1" presStyleIdx="2" presStyleCnt="3">
        <dgm:presLayoutVars>
          <dgm:bulletEnabled val="1"/>
        </dgm:presLayoutVars>
      </dgm:prSet>
      <dgm:spPr/>
    </dgm:pt>
    <dgm:pt modelId="{F4767552-D26A-45AA-B86A-A097BC28BCDF}" type="pres">
      <dgm:prSet presAssocID="{29049AC4-3116-4A61-ABC0-5E24686553EC}" presName="ThreeNodes_3_text" presStyleLbl="node1" presStyleIdx="2" presStyleCnt="3">
        <dgm:presLayoutVars>
          <dgm:bulletEnabled val="1"/>
        </dgm:presLayoutVars>
      </dgm:prSet>
      <dgm:spPr/>
    </dgm:pt>
  </dgm:ptLst>
  <dgm:cxnLst>
    <dgm:cxn modelId="{935B8904-F668-4AD0-9D46-E1868E1053CA}" type="presOf" srcId="{A2202BC5-50E2-4C45-9700-59D4C9B84EA0}" destId="{E7F30B8F-11D0-40B0-991A-8A072D1D371D}" srcOrd="0" destOrd="0" presId="urn:microsoft.com/office/officeart/2005/8/layout/vProcess5"/>
    <dgm:cxn modelId="{C200F70B-0EC2-46A9-A332-7FAB9C920614}" type="presOf" srcId="{11090324-6BB5-4731-B731-770D6A7E1B60}" destId="{95EA06F0-F8A9-4B60-9AD3-128E0FC6ABCA}" srcOrd="0" destOrd="0" presId="urn:microsoft.com/office/officeart/2005/8/layout/vProcess5"/>
    <dgm:cxn modelId="{E5536F16-CED1-44A2-83C4-96F88DACE297}" srcId="{29049AC4-3116-4A61-ABC0-5E24686553EC}" destId="{06EEA375-A1D8-46BB-AB2E-E5B727192079}" srcOrd="2" destOrd="0" parTransId="{4EB0B4B4-D799-4C9B-838F-D3AB0E1520C1}" sibTransId="{0204B130-F982-482D-A101-306DE2816C43}"/>
    <dgm:cxn modelId="{C9477A1E-06DB-40A0-BE6E-836225A47CF6}" type="presOf" srcId="{29049AC4-3116-4A61-ABC0-5E24686553EC}" destId="{6D691000-8262-4552-BC7F-56C61CD763DF}" srcOrd="0" destOrd="0" presId="urn:microsoft.com/office/officeart/2005/8/layout/vProcess5"/>
    <dgm:cxn modelId="{CD68341F-BE81-42D4-A246-9DED5789A8EC}" type="presOf" srcId="{C7838F27-241B-4FFE-8138-73AD2D96F22B}" destId="{4451F3E4-541E-428C-9485-C952A46CE1DA}" srcOrd="0" destOrd="0" presId="urn:microsoft.com/office/officeart/2005/8/layout/vProcess5"/>
    <dgm:cxn modelId="{07522024-D6A0-4783-889E-FAF3DB9C46D4}" type="presOf" srcId="{06EEA375-A1D8-46BB-AB2E-E5B727192079}" destId="{51AE68B0-985D-412E-9A40-C3B5C9CE912B}" srcOrd="0" destOrd="0" presId="urn:microsoft.com/office/officeart/2005/8/layout/vProcess5"/>
    <dgm:cxn modelId="{B8CFCD2A-93CC-4CF2-B972-6877A4BDACC2}" type="presOf" srcId="{87330639-042B-4C33-B965-215170CF2996}" destId="{C018ECB8-E972-417C-99CF-65ED9CFCB2A0}" srcOrd="0" destOrd="0" presId="urn:microsoft.com/office/officeart/2005/8/layout/vProcess5"/>
    <dgm:cxn modelId="{52DBBA44-74C6-450C-81F7-7639314C1284}" type="presOf" srcId="{87330639-042B-4C33-B965-215170CF2996}" destId="{0EE08167-393E-49D3-8041-7628C8DD23CC}" srcOrd="1" destOrd="0" presId="urn:microsoft.com/office/officeart/2005/8/layout/vProcess5"/>
    <dgm:cxn modelId="{1A201467-5A48-4242-93D2-F65043C3D43C}" type="presOf" srcId="{A2202BC5-50E2-4C45-9700-59D4C9B84EA0}" destId="{432EDE55-4E5D-4A03-A623-4D3309DE050F}" srcOrd="1" destOrd="0" presId="urn:microsoft.com/office/officeart/2005/8/layout/vProcess5"/>
    <dgm:cxn modelId="{A9D03C88-AB20-4DBD-A6FB-1EEBB7E1F1E9}" srcId="{29049AC4-3116-4A61-ABC0-5E24686553EC}" destId="{A2202BC5-50E2-4C45-9700-59D4C9B84EA0}" srcOrd="1" destOrd="0" parTransId="{AF9CCDD9-519B-4346-B0A3-2EC340F2D392}" sibTransId="{11090324-6BB5-4731-B731-770D6A7E1B60}"/>
    <dgm:cxn modelId="{0E5E67AE-BA3D-46A9-881D-25E95E379F79}" srcId="{29049AC4-3116-4A61-ABC0-5E24686553EC}" destId="{87330639-042B-4C33-B965-215170CF2996}" srcOrd="0" destOrd="0" parTransId="{06A755CA-7253-4B43-AD5C-26162B8C62E6}" sibTransId="{C7838F27-241B-4FFE-8138-73AD2D96F22B}"/>
    <dgm:cxn modelId="{148706C8-456E-41B2-9D3D-9B5E7503AB41}" type="presOf" srcId="{06EEA375-A1D8-46BB-AB2E-E5B727192079}" destId="{F4767552-D26A-45AA-B86A-A097BC28BCDF}" srcOrd="1" destOrd="0" presId="urn:microsoft.com/office/officeart/2005/8/layout/vProcess5"/>
    <dgm:cxn modelId="{1117687A-5680-4D80-B418-3E7899D3056B}" type="presParOf" srcId="{6D691000-8262-4552-BC7F-56C61CD763DF}" destId="{9850F399-4540-4A00-B7D2-2191419D520E}" srcOrd="0" destOrd="0" presId="urn:microsoft.com/office/officeart/2005/8/layout/vProcess5"/>
    <dgm:cxn modelId="{618A32D1-5C1D-45C9-9961-652794C5A1B8}" type="presParOf" srcId="{6D691000-8262-4552-BC7F-56C61CD763DF}" destId="{C018ECB8-E972-417C-99CF-65ED9CFCB2A0}" srcOrd="1" destOrd="0" presId="urn:microsoft.com/office/officeart/2005/8/layout/vProcess5"/>
    <dgm:cxn modelId="{36773275-C82C-41F4-8AE9-5BCABC1CFE1F}" type="presParOf" srcId="{6D691000-8262-4552-BC7F-56C61CD763DF}" destId="{E7F30B8F-11D0-40B0-991A-8A072D1D371D}" srcOrd="2" destOrd="0" presId="urn:microsoft.com/office/officeart/2005/8/layout/vProcess5"/>
    <dgm:cxn modelId="{F8FDAE26-C009-4C27-93F0-8475A0F423EB}" type="presParOf" srcId="{6D691000-8262-4552-BC7F-56C61CD763DF}" destId="{51AE68B0-985D-412E-9A40-C3B5C9CE912B}" srcOrd="3" destOrd="0" presId="urn:microsoft.com/office/officeart/2005/8/layout/vProcess5"/>
    <dgm:cxn modelId="{9CB7CE26-45EF-456F-AAE1-B9FE3C68D410}" type="presParOf" srcId="{6D691000-8262-4552-BC7F-56C61CD763DF}" destId="{4451F3E4-541E-428C-9485-C952A46CE1DA}" srcOrd="4" destOrd="0" presId="urn:microsoft.com/office/officeart/2005/8/layout/vProcess5"/>
    <dgm:cxn modelId="{D5A40659-F1F3-47D7-A07A-9F9752DD21AF}" type="presParOf" srcId="{6D691000-8262-4552-BC7F-56C61CD763DF}" destId="{95EA06F0-F8A9-4B60-9AD3-128E0FC6ABCA}" srcOrd="5" destOrd="0" presId="urn:microsoft.com/office/officeart/2005/8/layout/vProcess5"/>
    <dgm:cxn modelId="{19CB9F54-4CDD-44FE-90B3-F03BE4CFC43D}" type="presParOf" srcId="{6D691000-8262-4552-BC7F-56C61CD763DF}" destId="{0EE08167-393E-49D3-8041-7628C8DD23CC}" srcOrd="6" destOrd="0" presId="urn:microsoft.com/office/officeart/2005/8/layout/vProcess5"/>
    <dgm:cxn modelId="{BB679311-2E5D-4574-AFA2-EA1CDD98F303}" type="presParOf" srcId="{6D691000-8262-4552-BC7F-56C61CD763DF}" destId="{432EDE55-4E5D-4A03-A623-4D3309DE050F}" srcOrd="7" destOrd="0" presId="urn:microsoft.com/office/officeart/2005/8/layout/vProcess5"/>
    <dgm:cxn modelId="{655FA32D-05C4-42CF-9F8C-122D24D97C82}" type="presParOf" srcId="{6D691000-8262-4552-BC7F-56C61CD763DF}" destId="{F4767552-D26A-45AA-B86A-A097BC28BCDF}"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DA8655D-9356-43FF-BDCF-A32F77A3441B}"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3F58254D-DA55-4532-93AD-248ACAA9D707}">
      <dgm:prSet/>
      <dgm:spPr/>
      <dgm:t>
        <a:bodyPr/>
        <a:lstStyle/>
        <a:p>
          <a:r>
            <a:rPr lang="en-US" b="1"/>
            <a:t>Something that is ironic is unexpected.</a:t>
          </a:r>
          <a:endParaRPr lang="en-US"/>
        </a:p>
      </dgm:t>
    </dgm:pt>
    <dgm:pt modelId="{2F9AA7EE-9AF4-4C56-BF8F-E543675EE9D9}" type="parTrans" cxnId="{D731C06A-8A85-4561-98FB-3C31F4D98642}">
      <dgm:prSet/>
      <dgm:spPr/>
      <dgm:t>
        <a:bodyPr/>
        <a:lstStyle/>
        <a:p>
          <a:endParaRPr lang="en-US"/>
        </a:p>
      </dgm:t>
    </dgm:pt>
    <dgm:pt modelId="{743D31D8-C697-4552-9209-0B6A582363F5}" type="sibTrans" cxnId="{D731C06A-8A85-4561-98FB-3C31F4D98642}">
      <dgm:prSet/>
      <dgm:spPr/>
      <dgm:t>
        <a:bodyPr/>
        <a:lstStyle/>
        <a:p>
          <a:endParaRPr lang="en-US"/>
        </a:p>
      </dgm:t>
    </dgm:pt>
    <dgm:pt modelId="{B8714D56-B0BD-41E7-BA4A-6FA73CFAF767}">
      <dgm:prSet/>
      <dgm:spPr/>
      <dgm:t>
        <a:bodyPr/>
        <a:lstStyle/>
        <a:p>
          <a:r>
            <a:rPr lang="en-US"/>
            <a:t>If unexpected by a </a:t>
          </a:r>
          <a:r>
            <a:rPr lang="en-US" b="1"/>
            <a:t>character</a:t>
          </a:r>
          <a:r>
            <a:rPr lang="en-US"/>
            <a:t>, it’s </a:t>
          </a:r>
          <a:r>
            <a:rPr lang="en-US" b="1"/>
            <a:t>dramatic</a:t>
          </a:r>
          <a:r>
            <a:rPr lang="en-US"/>
            <a:t>.</a:t>
          </a:r>
        </a:p>
      </dgm:t>
    </dgm:pt>
    <dgm:pt modelId="{51B9CBB1-7F7B-4425-BEDA-CC23829B35F4}" type="parTrans" cxnId="{84A20E5B-6DEA-4E5A-8C11-AA0C8A0362E6}">
      <dgm:prSet/>
      <dgm:spPr/>
      <dgm:t>
        <a:bodyPr/>
        <a:lstStyle/>
        <a:p>
          <a:endParaRPr lang="en-US"/>
        </a:p>
      </dgm:t>
    </dgm:pt>
    <dgm:pt modelId="{67E9F1ED-6172-4DB0-ABBE-01D00B003D37}" type="sibTrans" cxnId="{84A20E5B-6DEA-4E5A-8C11-AA0C8A0362E6}">
      <dgm:prSet/>
      <dgm:spPr/>
      <dgm:t>
        <a:bodyPr/>
        <a:lstStyle/>
        <a:p>
          <a:endParaRPr lang="en-US"/>
        </a:p>
      </dgm:t>
    </dgm:pt>
    <dgm:pt modelId="{5C7F3A23-4A46-4C36-8C20-BB3C8028E928}">
      <dgm:prSet/>
      <dgm:spPr/>
      <dgm:t>
        <a:bodyPr/>
        <a:lstStyle/>
        <a:p>
          <a:r>
            <a:rPr lang="en-US"/>
            <a:t>If unexpected by </a:t>
          </a:r>
          <a:r>
            <a:rPr lang="en-US" b="1"/>
            <a:t>everyone</a:t>
          </a:r>
          <a:r>
            <a:rPr lang="en-US"/>
            <a:t>, it’s </a:t>
          </a:r>
          <a:r>
            <a:rPr lang="en-US" b="1"/>
            <a:t>situational</a:t>
          </a:r>
          <a:r>
            <a:rPr lang="en-US"/>
            <a:t>.</a:t>
          </a:r>
        </a:p>
      </dgm:t>
    </dgm:pt>
    <dgm:pt modelId="{22E01195-6414-42BE-8028-0FA6C72FE1AF}" type="parTrans" cxnId="{188824CF-2C1E-4A0E-9A8A-E95BFFB47DA2}">
      <dgm:prSet/>
      <dgm:spPr/>
      <dgm:t>
        <a:bodyPr/>
        <a:lstStyle/>
        <a:p>
          <a:endParaRPr lang="en-US"/>
        </a:p>
      </dgm:t>
    </dgm:pt>
    <dgm:pt modelId="{EAB90527-9057-4CD5-82ED-955416D58379}" type="sibTrans" cxnId="{188824CF-2C1E-4A0E-9A8A-E95BFFB47DA2}">
      <dgm:prSet/>
      <dgm:spPr/>
      <dgm:t>
        <a:bodyPr/>
        <a:lstStyle/>
        <a:p>
          <a:endParaRPr lang="en-US"/>
        </a:p>
      </dgm:t>
    </dgm:pt>
    <dgm:pt modelId="{98A6A5ED-530E-4019-BEF6-9134C2F1465B}">
      <dgm:prSet/>
      <dgm:spPr/>
      <dgm:t>
        <a:bodyPr/>
        <a:lstStyle/>
        <a:p>
          <a:r>
            <a:rPr lang="en-US"/>
            <a:t>If it’s </a:t>
          </a:r>
          <a:r>
            <a:rPr lang="en-US" b="1"/>
            <a:t>sarcasm</a:t>
          </a:r>
          <a:r>
            <a:rPr lang="en-US"/>
            <a:t>, it’s </a:t>
          </a:r>
          <a:r>
            <a:rPr lang="en-US" b="1"/>
            <a:t>verbal</a:t>
          </a:r>
          <a:r>
            <a:rPr lang="en-US"/>
            <a:t>.</a:t>
          </a:r>
        </a:p>
      </dgm:t>
    </dgm:pt>
    <dgm:pt modelId="{4C11D26C-1D32-4DF6-A113-913F65772B9C}" type="parTrans" cxnId="{802A4374-9A42-4C7F-B498-90C681043E84}">
      <dgm:prSet/>
      <dgm:spPr/>
      <dgm:t>
        <a:bodyPr/>
        <a:lstStyle/>
        <a:p>
          <a:endParaRPr lang="en-US"/>
        </a:p>
      </dgm:t>
    </dgm:pt>
    <dgm:pt modelId="{60779756-62FE-4ED3-94B2-5F631CCAED74}" type="sibTrans" cxnId="{802A4374-9A42-4C7F-B498-90C681043E84}">
      <dgm:prSet/>
      <dgm:spPr/>
      <dgm:t>
        <a:bodyPr/>
        <a:lstStyle/>
        <a:p>
          <a:endParaRPr lang="en-US"/>
        </a:p>
      </dgm:t>
    </dgm:pt>
    <dgm:pt modelId="{BCECCF6D-2037-4BB0-B7A4-02DCA9FCD0AF}" type="pres">
      <dgm:prSet presAssocID="{1DA8655D-9356-43FF-BDCF-A32F77A3441B}" presName="outerComposite" presStyleCnt="0">
        <dgm:presLayoutVars>
          <dgm:chMax val="5"/>
          <dgm:dir/>
          <dgm:resizeHandles val="exact"/>
        </dgm:presLayoutVars>
      </dgm:prSet>
      <dgm:spPr/>
    </dgm:pt>
    <dgm:pt modelId="{B5A4D6B0-4FBD-400F-A05D-A0139E81092F}" type="pres">
      <dgm:prSet presAssocID="{1DA8655D-9356-43FF-BDCF-A32F77A3441B}" presName="dummyMaxCanvas" presStyleCnt="0">
        <dgm:presLayoutVars/>
      </dgm:prSet>
      <dgm:spPr/>
    </dgm:pt>
    <dgm:pt modelId="{EC6994BD-06AB-4E7E-8387-CB7910EEAFBA}" type="pres">
      <dgm:prSet presAssocID="{1DA8655D-9356-43FF-BDCF-A32F77A3441B}" presName="FourNodes_1" presStyleLbl="node1" presStyleIdx="0" presStyleCnt="4">
        <dgm:presLayoutVars>
          <dgm:bulletEnabled val="1"/>
        </dgm:presLayoutVars>
      </dgm:prSet>
      <dgm:spPr/>
    </dgm:pt>
    <dgm:pt modelId="{EC4AA315-2839-4A34-B39E-51BEB57A3522}" type="pres">
      <dgm:prSet presAssocID="{1DA8655D-9356-43FF-BDCF-A32F77A3441B}" presName="FourNodes_2" presStyleLbl="node1" presStyleIdx="1" presStyleCnt="4">
        <dgm:presLayoutVars>
          <dgm:bulletEnabled val="1"/>
        </dgm:presLayoutVars>
      </dgm:prSet>
      <dgm:spPr/>
    </dgm:pt>
    <dgm:pt modelId="{CB7DE0A9-0C6A-4FF9-BCD8-6FB6EFED3F89}" type="pres">
      <dgm:prSet presAssocID="{1DA8655D-9356-43FF-BDCF-A32F77A3441B}" presName="FourNodes_3" presStyleLbl="node1" presStyleIdx="2" presStyleCnt="4">
        <dgm:presLayoutVars>
          <dgm:bulletEnabled val="1"/>
        </dgm:presLayoutVars>
      </dgm:prSet>
      <dgm:spPr/>
    </dgm:pt>
    <dgm:pt modelId="{3DE88AC3-450C-45B0-A34C-B90889F77310}" type="pres">
      <dgm:prSet presAssocID="{1DA8655D-9356-43FF-BDCF-A32F77A3441B}" presName="FourNodes_4" presStyleLbl="node1" presStyleIdx="3" presStyleCnt="4">
        <dgm:presLayoutVars>
          <dgm:bulletEnabled val="1"/>
        </dgm:presLayoutVars>
      </dgm:prSet>
      <dgm:spPr/>
    </dgm:pt>
    <dgm:pt modelId="{5927B3BB-6792-437A-AF34-FEAE17DED29D}" type="pres">
      <dgm:prSet presAssocID="{1DA8655D-9356-43FF-BDCF-A32F77A3441B}" presName="FourConn_1-2" presStyleLbl="fgAccFollowNode1" presStyleIdx="0" presStyleCnt="3">
        <dgm:presLayoutVars>
          <dgm:bulletEnabled val="1"/>
        </dgm:presLayoutVars>
      </dgm:prSet>
      <dgm:spPr/>
    </dgm:pt>
    <dgm:pt modelId="{655A9012-50DC-4FD2-B0B2-107DEB298D2E}" type="pres">
      <dgm:prSet presAssocID="{1DA8655D-9356-43FF-BDCF-A32F77A3441B}" presName="FourConn_2-3" presStyleLbl="fgAccFollowNode1" presStyleIdx="1" presStyleCnt="3">
        <dgm:presLayoutVars>
          <dgm:bulletEnabled val="1"/>
        </dgm:presLayoutVars>
      </dgm:prSet>
      <dgm:spPr/>
    </dgm:pt>
    <dgm:pt modelId="{197967E6-C7B7-4537-88F4-D9B75F09204C}" type="pres">
      <dgm:prSet presAssocID="{1DA8655D-9356-43FF-BDCF-A32F77A3441B}" presName="FourConn_3-4" presStyleLbl="fgAccFollowNode1" presStyleIdx="2" presStyleCnt="3">
        <dgm:presLayoutVars>
          <dgm:bulletEnabled val="1"/>
        </dgm:presLayoutVars>
      </dgm:prSet>
      <dgm:spPr/>
    </dgm:pt>
    <dgm:pt modelId="{8BD747F7-154C-4D8E-A447-F181E6868B87}" type="pres">
      <dgm:prSet presAssocID="{1DA8655D-9356-43FF-BDCF-A32F77A3441B}" presName="FourNodes_1_text" presStyleLbl="node1" presStyleIdx="3" presStyleCnt="4">
        <dgm:presLayoutVars>
          <dgm:bulletEnabled val="1"/>
        </dgm:presLayoutVars>
      </dgm:prSet>
      <dgm:spPr/>
    </dgm:pt>
    <dgm:pt modelId="{FE6EEE7A-C194-4ED9-A398-66CB94363056}" type="pres">
      <dgm:prSet presAssocID="{1DA8655D-9356-43FF-BDCF-A32F77A3441B}" presName="FourNodes_2_text" presStyleLbl="node1" presStyleIdx="3" presStyleCnt="4">
        <dgm:presLayoutVars>
          <dgm:bulletEnabled val="1"/>
        </dgm:presLayoutVars>
      </dgm:prSet>
      <dgm:spPr/>
    </dgm:pt>
    <dgm:pt modelId="{D28B5AF1-9003-4D55-9EDA-EDE28A04516C}" type="pres">
      <dgm:prSet presAssocID="{1DA8655D-9356-43FF-BDCF-A32F77A3441B}" presName="FourNodes_3_text" presStyleLbl="node1" presStyleIdx="3" presStyleCnt="4">
        <dgm:presLayoutVars>
          <dgm:bulletEnabled val="1"/>
        </dgm:presLayoutVars>
      </dgm:prSet>
      <dgm:spPr/>
    </dgm:pt>
    <dgm:pt modelId="{66921407-C862-40BD-833D-243C30F9E2F1}" type="pres">
      <dgm:prSet presAssocID="{1DA8655D-9356-43FF-BDCF-A32F77A3441B}" presName="FourNodes_4_text" presStyleLbl="node1" presStyleIdx="3" presStyleCnt="4">
        <dgm:presLayoutVars>
          <dgm:bulletEnabled val="1"/>
        </dgm:presLayoutVars>
      </dgm:prSet>
      <dgm:spPr/>
    </dgm:pt>
  </dgm:ptLst>
  <dgm:cxnLst>
    <dgm:cxn modelId="{5FC2E207-1536-4C41-B33E-5C914E1C09EB}" type="presOf" srcId="{98A6A5ED-530E-4019-BEF6-9134C2F1465B}" destId="{3DE88AC3-450C-45B0-A34C-B90889F77310}" srcOrd="0" destOrd="0" presId="urn:microsoft.com/office/officeart/2005/8/layout/vProcess5"/>
    <dgm:cxn modelId="{9C49B31B-F19F-4C7D-B0B1-44ADEACB96D3}" type="presOf" srcId="{3F58254D-DA55-4532-93AD-248ACAA9D707}" destId="{EC6994BD-06AB-4E7E-8387-CB7910EEAFBA}" srcOrd="0" destOrd="0" presId="urn:microsoft.com/office/officeart/2005/8/layout/vProcess5"/>
    <dgm:cxn modelId="{0EBBBF2D-976C-4CCC-AACD-081EC28FE1BB}" type="presOf" srcId="{1DA8655D-9356-43FF-BDCF-A32F77A3441B}" destId="{BCECCF6D-2037-4BB0-B7A4-02DCA9FCD0AF}" srcOrd="0" destOrd="0" presId="urn:microsoft.com/office/officeart/2005/8/layout/vProcess5"/>
    <dgm:cxn modelId="{D6895B3A-FB9E-48D3-8BD0-F265855ADEC0}" type="presOf" srcId="{67E9F1ED-6172-4DB0-ABBE-01D00B003D37}" destId="{655A9012-50DC-4FD2-B0B2-107DEB298D2E}" srcOrd="0" destOrd="0" presId="urn:microsoft.com/office/officeart/2005/8/layout/vProcess5"/>
    <dgm:cxn modelId="{84A20E5B-6DEA-4E5A-8C11-AA0C8A0362E6}" srcId="{1DA8655D-9356-43FF-BDCF-A32F77A3441B}" destId="{B8714D56-B0BD-41E7-BA4A-6FA73CFAF767}" srcOrd="1" destOrd="0" parTransId="{51B9CBB1-7F7B-4425-BEDA-CC23829B35F4}" sibTransId="{67E9F1ED-6172-4DB0-ABBE-01D00B003D37}"/>
    <dgm:cxn modelId="{483DF365-4A80-48DC-B865-C7A9570898F9}" type="presOf" srcId="{98A6A5ED-530E-4019-BEF6-9134C2F1465B}" destId="{66921407-C862-40BD-833D-243C30F9E2F1}" srcOrd="1" destOrd="0" presId="urn:microsoft.com/office/officeart/2005/8/layout/vProcess5"/>
    <dgm:cxn modelId="{D731C06A-8A85-4561-98FB-3C31F4D98642}" srcId="{1DA8655D-9356-43FF-BDCF-A32F77A3441B}" destId="{3F58254D-DA55-4532-93AD-248ACAA9D707}" srcOrd="0" destOrd="0" parTransId="{2F9AA7EE-9AF4-4C56-BF8F-E543675EE9D9}" sibTransId="{743D31D8-C697-4552-9209-0B6A582363F5}"/>
    <dgm:cxn modelId="{802A4374-9A42-4C7F-B498-90C681043E84}" srcId="{1DA8655D-9356-43FF-BDCF-A32F77A3441B}" destId="{98A6A5ED-530E-4019-BEF6-9134C2F1465B}" srcOrd="3" destOrd="0" parTransId="{4C11D26C-1D32-4DF6-A113-913F65772B9C}" sibTransId="{60779756-62FE-4ED3-94B2-5F631CCAED74}"/>
    <dgm:cxn modelId="{3A2B557A-16AA-481D-AAAD-EA98113C72BC}" type="presOf" srcId="{743D31D8-C697-4552-9209-0B6A582363F5}" destId="{5927B3BB-6792-437A-AF34-FEAE17DED29D}" srcOrd="0" destOrd="0" presId="urn:microsoft.com/office/officeart/2005/8/layout/vProcess5"/>
    <dgm:cxn modelId="{F17BB09D-0FE6-4608-97E3-3C1A7C1A9EE9}" type="presOf" srcId="{3F58254D-DA55-4532-93AD-248ACAA9D707}" destId="{8BD747F7-154C-4D8E-A447-F181E6868B87}" srcOrd="1" destOrd="0" presId="urn:microsoft.com/office/officeart/2005/8/layout/vProcess5"/>
    <dgm:cxn modelId="{B7B8F6C2-A241-49B3-A91D-EF6072BFF3F8}" type="presOf" srcId="{B8714D56-B0BD-41E7-BA4A-6FA73CFAF767}" destId="{FE6EEE7A-C194-4ED9-A398-66CB94363056}" srcOrd="1" destOrd="0" presId="urn:microsoft.com/office/officeart/2005/8/layout/vProcess5"/>
    <dgm:cxn modelId="{8C669AC9-A611-422C-B4F9-1A1187F07A6F}" type="presOf" srcId="{B8714D56-B0BD-41E7-BA4A-6FA73CFAF767}" destId="{EC4AA315-2839-4A34-B39E-51BEB57A3522}" srcOrd="0" destOrd="0" presId="urn:microsoft.com/office/officeart/2005/8/layout/vProcess5"/>
    <dgm:cxn modelId="{188824CF-2C1E-4A0E-9A8A-E95BFFB47DA2}" srcId="{1DA8655D-9356-43FF-BDCF-A32F77A3441B}" destId="{5C7F3A23-4A46-4C36-8C20-BB3C8028E928}" srcOrd="2" destOrd="0" parTransId="{22E01195-6414-42BE-8028-0FA6C72FE1AF}" sibTransId="{EAB90527-9057-4CD5-82ED-955416D58379}"/>
    <dgm:cxn modelId="{82740FD6-B215-4E63-9339-A72ADA055385}" type="presOf" srcId="{5C7F3A23-4A46-4C36-8C20-BB3C8028E928}" destId="{D28B5AF1-9003-4D55-9EDA-EDE28A04516C}" srcOrd="1" destOrd="0" presId="urn:microsoft.com/office/officeart/2005/8/layout/vProcess5"/>
    <dgm:cxn modelId="{F50F0BEF-43A0-44F3-A8F6-2FECE927D9EA}" type="presOf" srcId="{5C7F3A23-4A46-4C36-8C20-BB3C8028E928}" destId="{CB7DE0A9-0C6A-4FF9-BCD8-6FB6EFED3F89}" srcOrd="0" destOrd="0" presId="urn:microsoft.com/office/officeart/2005/8/layout/vProcess5"/>
    <dgm:cxn modelId="{B0F980EF-7D68-48A3-9C9A-9B60CCD06D00}" type="presOf" srcId="{EAB90527-9057-4CD5-82ED-955416D58379}" destId="{197967E6-C7B7-4537-88F4-D9B75F09204C}" srcOrd="0" destOrd="0" presId="urn:microsoft.com/office/officeart/2005/8/layout/vProcess5"/>
    <dgm:cxn modelId="{CBC45AE7-B09B-41F5-890B-1C0344D133BA}" type="presParOf" srcId="{BCECCF6D-2037-4BB0-B7A4-02DCA9FCD0AF}" destId="{B5A4D6B0-4FBD-400F-A05D-A0139E81092F}" srcOrd="0" destOrd="0" presId="urn:microsoft.com/office/officeart/2005/8/layout/vProcess5"/>
    <dgm:cxn modelId="{63A42634-6814-4306-BA1C-1928A57337DC}" type="presParOf" srcId="{BCECCF6D-2037-4BB0-B7A4-02DCA9FCD0AF}" destId="{EC6994BD-06AB-4E7E-8387-CB7910EEAFBA}" srcOrd="1" destOrd="0" presId="urn:microsoft.com/office/officeart/2005/8/layout/vProcess5"/>
    <dgm:cxn modelId="{A364E445-CF52-4FCF-81CE-DC8409052A7B}" type="presParOf" srcId="{BCECCF6D-2037-4BB0-B7A4-02DCA9FCD0AF}" destId="{EC4AA315-2839-4A34-B39E-51BEB57A3522}" srcOrd="2" destOrd="0" presId="urn:microsoft.com/office/officeart/2005/8/layout/vProcess5"/>
    <dgm:cxn modelId="{FD2CAD4C-A687-4AD1-A1C4-D33B16978415}" type="presParOf" srcId="{BCECCF6D-2037-4BB0-B7A4-02DCA9FCD0AF}" destId="{CB7DE0A9-0C6A-4FF9-BCD8-6FB6EFED3F89}" srcOrd="3" destOrd="0" presId="urn:microsoft.com/office/officeart/2005/8/layout/vProcess5"/>
    <dgm:cxn modelId="{F39336DF-4657-49A2-8C5C-E8148E861682}" type="presParOf" srcId="{BCECCF6D-2037-4BB0-B7A4-02DCA9FCD0AF}" destId="{3DE88AC3-450C-45B0-A34C-B90889F77310}" srcOrd="4" destOrd="0" presId="urn:microsoft.com/office/officeart/2005/8/layout/vProcess5"/>
    <dgm:cxn modelId="{AFEDF2C8-3D39-43EE-A337-42E0AB83E641}" type="presParOf" srcId="{BCECCF6D-2037-4BB0-B7A4-02DCA9FCD0AF}" destId="{5927B3BB-6792-437A-AF34-FEAE17DED29D}" srcOrd="5" destOrd="0" presId="urn:microsoft.com/office/officeart/2005/8/layout/vProcess5"/>
    <dgm:cxn modelId="{483095E3-4C8E-40F8-B0F5-6E63076A75D3}" type="presParOf" srcId="{BCECCF6D-2037-4BB0-B7A4-02DCA9FCD0AF}" destId="{655A9012-50DC-4FD2-B0B2-107DEB298D2E}" srcOrd="6" destOrd="0" presId="urn:microsoft.com/office/officeart/2005/8/layout/vProcess5"/>
    <dgm:cxn modelId="{8A50545B-A1E3-4EAB-9246-2AB40690C801}" type="presParOf" srcId="{BCECCF6D-2037-4BB0-B7A4-02DCA9FCD0AF}" destId="{197967E6-C7B7-4537-88F4-D9B75F09204C}" srcOrd="7" destOrd="0" presId="urn:microsoft.com/office/officeart/2005/8/layout/vProcess5"/>
    <dgm:cxn modelId="{0100ECAF-7E0B-43FC-9839-94FE870C8F0D}" type="presParOf" srcId="{BCECCF6D-2037-4BB0-B7A4-02DCA9FCD0AF}" destId="{8BD747F7-154C-4D8E-A447-F181E6868B87}" srcOrd="8" destOrd="0" presId="urn:microsoft.com/office/officeart/2005/8/layout/vProcess5"/>
    <dgm:cxn modelId="{13D7529D-8C87-4956-B296-BA87F3542ED6}" type="presParOf" srcId="{BCECCF6D-2037-4BB0-B7A4-02DCA9FCD0AF}" destId="{FE6EEE7A-C194-4ED9-A398-66CB94363056}" srcOrd="9" destOrd="0" presId="urn:microsoft.com/office/officeart/2005/8/layout/vProcess5"/>
    <dgm:cxn modelId="{A690BF12-06EA-44D8-8B3E-0C229819CA84}" type="presParOf" srcId="{BCECCF6D-2037-4BB0-B7A4-02DCA9FCD0AF}" destId="{D28B5AF1-9003-4D55-9EDA-EDE28A04516C}" srcOrd="10" destOrd="0" presId="urn:microsoft.com/office/officeart/2005/8/layout/vProcess5"/>
    <dgm:cxn modelId="{D4111E10-BAA7-492F-9476-1D704C1DAFC5}" type="presParOf" srcId="{BCECCF6D-2037-4BB0-B7A4-02DCA9FCD0AF}" destId="{66921407-C862-40BD-833D-243C30F9E2F1}"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03F465-D4EC-4680-9396-7875D9B66CA3}">
      <dsp:nvSpPr>
        <dsp:cNvPr id="0" name=""/>
        <dsp:cNvSpPr/>
      </dsp:nvSpPr>
      <dsp:spPr>
        <a:xfrm>
          <a:off x="998" y="345355"/>
          <a:ext cx="3504684" cy="222547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547EC3-3CD9-4E93-A9EF-32F71B64DD37}">
      <dsp:nvSpPr>
        <dsp:cNvPr id="0" name=""/>
        <dsp:cNvSpPr/>
      </dsp:nvSpPr>
      <dsp:spPr>
        <a:xfrm>
          <a:off x="390407" y="715294"/>
          <a:ext cx="3504684" cy="222547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Irony is the opposite of what is expected. </a:t>
          </a:r>
        </a:p>
      </dsp:txBody>
      <dsp:txXfrm>
        <a:off x="455589" y="780476"/>
        <a:ext cx="3374320" cy="2095110"/>
      </dsp:txXfrm>
    </dsp:sp>
    <dsp:sp modelId="{814BDCA2-A547-44EE-A080-3F3121BE4A1B}">
      <dsp:nvSpPr>
        <dsp:cNvPr id="0" name=""/>
        <dsp:cNvSpPr/>
      </dsp:nvSpPr>
      <dsp:spPr>
        <a:xfrm>
          <a:off x="4284501" y="345355"/>
          <a:ext cx="3504684" cy="222547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4CF316-2DA1-4CBF-B6F1-697D265FEDF5}">
      <dsp:nvSpPr>
        <dsp:cNvPr id="0" name=""/>
        <dsp:cNvSpPr/>
      </dsp:nvSpPr>
      <dsp:spPr>
        <a:xfrm>
          <a:off x="4673911" y="715294"/>
          <a:ext cx="3504684" cy="222547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It’s the contradiction between what happens and what you expected to happen. </a:t>
          </a:r>
        </a:p>
      </dsp:txBody>
      <dsp:txXfrm>
        <a:off x="4739093" y="780476"/>
        <a:ext cx="3374320" cy="20951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8962C5-D723-49D8-A48B-9E323CE7B1BD}">
      <dsp:nvSpPr>
        <dsp:cNvPr id="0" name=""/>
        <dsp:cNvSpPr/>
      </dsp:nvSpPr>
      <dsp:spPr>
        <a:xfrm>
          <a:off x="3223750" y="1742463"/>
          <a:ext cx="2280827" cy="395846"/>
        </a:xfrm>
        <a:custGeom>
          <a:avLst/>
          <a:gdLst/>
          <a:ahLst/>
          <a:cxnLst/>
          <a:rect l="0" t="0" r="0" b="0"/>
          <a:pathLst>
            <a:path>
              <a:moveTo>
                <a:pt x="0" y="0"/>
              </a:moveTo>
              <a:lnTo>
                <a:pt x="0" y="197923"/>
              </a:lnTo>
              <a:lnTo>
                <a:pt x="2280827" y="197923"/>
              </a:lnTo>
              <a:lnTo>
                <a:pt x="2280827" y="395846"/>
              </a:lnTo>
            </a:path>
          </a:pathLst>
        </a:custGeom>
        <a:noFill/>
        <a:ln w="19050"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CE44AB-04A9-494C-81F1-F5E867B548D2}">
      <dsp:nvSpPr>
        <dsp:cNvPr id="0" name=""/>
        <dsp:cNvSpPr/>
      </dsp:nvSpPr>
      <dsp:spPr>
        <a:xfrm>
          <a:off x="3178030" y="1742463"/>
          <a:ext cx="91440" cy="395846"/>
        </a:xfrm>
        <a:custGeom>
          <a:avLst/>
          <a:gdLst/>
          <a:ahLst/>
          <a:cxnLst/>
          <a:rect l="0" t="0" r="0" b="0"/>
          <a:pathLst>
            <a:path>
              <a:moveTo>
                <a:pt x="45720" y="0"/>
              </a:moveTo>
              <a:lnTo>
                <a:pt x="45720" y="395846"/>
              </a:lnTo>
            </a:path>
          </a:pathLst>
        </a:custGeom>
        <a:noFill/>
        <a:ln w="19050"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041F66-1BCB-496C-B66B-E4F35F587235}">
      <dsp:nvSpPr>
        <dsp:cNvPr id="0" name=""/>
        <dsp:cNvSpPr/>
      </dsp:nvSpPr>
      <dsp:spPr>
        <a:xfrm>
          <a:off x="942923" y="1742463"/>
          <a:ext cx="2280827" cy="395846"/>
        </a:xfrm>
        <a:custGeom>
          <a:avLst/>
          <a:gdLst/>
          <a:ahLst/>
          <a:cxnLst/>
          <a:rect l="0" t="0" r="0" b="0"/>
          <a:pathLst>
            <a:path>
              <a:moveTo>
                <a:pt x="2280827" y="0"/>
              </a:moveTo>
              <a:lnTo>
                <a:pt x="2280827" y="197923"/>
              </a:lnTo>
              <a:lnTo>
                <a:pt x="0" y="197923"/>
              </a:lnTo>
              <a:lnTo>
                <a:pt x="0" y="395846"/>
              </a:lnTo>
            </a:path>
          </a:pathLst>
        </a:custGeom>
        <a:noFill/>
        <a:ln w="19050"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EA08E2-462F-49D8-904F-3D6ECF548D21}">
      <dsp:nvSpPr>
        <dsp:cNvPr id="0" name=""/>
        <dsp:cNvSpPr/>
      </dsp:nvSpPr>
      <dsp:spPr>
        <a:xfrm>
          <a:off x="2281259" y="799972"/>
          <a:ext cx="1884981" cy="942490"/>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457200" rtl="0" eaLnBrk="1" fontAlgn="base" latinLnBrk="0" hangingPunct="1">
            <a:lnSpc>
              <a:spcPct val="90000"/>
            </a:lnSpc>
            <a:spcBef>
              <a:spcPct val="0"/>
            </a:spcBef>
            <a:spcAft>
              <a:spcPct val="0"/>
            </a:spcAft>
            <a:buClrTx/>
            <a:buSzTx/>
            <a:buFontTx/>
            <a:buNone/>
            <a:tabLst/>
          </a:pPr>
          <a:r>
            <a:rPr kumimoji="0" lang="en-US" altLang="en-US" sz="2800" b="1" i="0" u="none" strike="noStrike" kern="1200" cap="none" normalizeH="0" baseline="0">
              <a:effectLst/>
              <a:latin typeface="Comic Sans MS" panose="030F0702030302020204" pitchFamily="66" charset="0"/>
            </a:rPr>
            <a:t>Irony</a:t>
          </a:r>
        </a:p>
      </dsp:txBody>
      <dsp:txXfrm>
        <a:off x="2281259" y="799972"/>
        <a:ext cx="1884981" cy="942490"/>
      </dsp:txXfrm>
    </dsp:sp>
    <dsp:sp modelId="{B04F22B3-BB2B-4AEA-AA30-04902D257516}">
      <dsp:nvSpPr>
        <dsp:cNvPr id="0" name=""/>
        <dsp:cNvSpPr/>
      </dsp:nvSpPr>
      <dsp:spPr>
        <a:xfrm>
          <a:off x="432" y="2138309"/>
          <a:ext cx="1884981" cy="942490"/>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457200" rtl="0" eaLnBrk="1" fontAlgn="base" latinLnBrk="0" hangingPunct="1">
            <a:lnSpc>
              <a:spcPct val="90000"/>
            </a:lnSpc>
            <a:spcBef>
              <a:spcPct val="0"/>
            </a:spcBef>
            <a:spcAft>
              <a:spcPct val="0"/>
            </a:spcAft>
            <a:buClrTx/>
            <a:buSzTx/>
            <a:buFontTx/>
            <a:buNone/>
            <a:tabLst/>
          </a:pPr>
          <a:r>
            <a:rPr kumimoji="0" lang="en-US" altLang="en-US" sz="2800" b="1" i="0" u="none" strike="noStrike" kern="1200" cap="none" normalizeH="0" baseline="0">
              <a:effectLst/>
              <a:latin typeface="Comic Sans MS" panose="030F0702030302020204" pitchFamily="66" charset="0"/>
            </a:rPr>
            <a:t>Verbal</a:t>
          </a:r>
        </a:p>
        <a:p>
          <a:pPr marL="0" marR="0" lvl="0" indent="0" algn="ctr" defTabSz="457200" rtl="0" eaLnBrk="1" fontAlgn="base" latinLnBrk="0" hangingPunct="1">
            <a:lnSpc>
              <a:spcPct val="90000"/>
            </a:lnSpc>
            <a:spcBef>
              <a:spcPct val="0"/>
            </a:spcBef>
            <a:spcAft>
              <a:spcPct val="0"/>
            </a:spcAft>
            <a:buClrTx/>
            <a:buSzTx/>
            <a:buFontTx/>
            <a:buNone/>
            <a:tabLst/>
          </a:pPr>
          <a:r>
            <a:rPr kumimoji="0" lang="en-US" altLang="en-US" sz="2800" b="1" i="0" u="none" strike="noStrike" kern="1200" cap="none" normalizeH="0" baseline="0">
              <a:effectLst/>
              <a:latin typeface="Comic Sans MS" panose="030F0702030302020204" pitchFamily="66" charset="0"/>
            </a:rPr>
            <a:t>Irony</a:t>
          </a:r>
        </a:p>
      </dsp:txBody>
      <dsp:txXfrm>
        <a:off x="432" y="2138309"/>
        <a:ext cx="1884981" cy="942490"/>
      </dsp:txXfrm>
    </dsp:sp>
    <dsp:sp modelId="{3C509266-CDB7-40AC-84EB-42AA92A1FD11}">
      <dsp:nvSpPr>
        <dsp:cNvPr id="0" name=""/>
        <dsp:cNvSpPr/>
      </dsp:nvSpPr>
      <dsp:spPr>
        <a:xfrm>
          <a:off x="2281259" y="2138309"/>
          <a:ext cx="1884981" cy="942490"/>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457200" rtl="0" eaLnBrk="1" fontAlgn="base" latinLnBrk="0" hangingPunct="1">
            <a:lnSpc>
              <a:spcPct val="90000"/>
            </a:lnSpc>
            <a:spcBef>
              <a:spcPct val="0"/>
            </a:spcBef>
            <a:spcAft>
              <a:spcPct val="0"/>
            </a:spcAft>
            <a:buClrTx/>
            <a:buSzTx/>
            <a:buFontTx/>
            <a:buNone/>
            <a:tabLst/>
          </a:pPr>
          <a:r>
            <a:rPr kumimoji="0" lang="en-US" altLang="en-US" sz="2800" b="1" i="0" u="none" strike="noStrike" kern="1200" cap="none" normalizeH="0" baseline="0">
              <a:effectLst/>
              <a:latin typeface="Comic Sans MS" panose="030F0702030302020204" pitchFamily="66" charset="0"/>
            </a:rPr>
            <a:t>Situational</a:t>
          </a:r>
        </a:p>
        <a:p>
          <a:pPr marL="0" marR="0" lvl="0" indent="0" algn="ctr" defTabSz="457200" rtl="0" eaLnBrk="1" fontAlgn="base" latinLnBrk="0" hangingPunct="1">
            <a:lnSpc>
              <a:spcPct val="90000"/>
            </a:lnSpc>
            <a:spcBef>
              <a:spcPct val="0"/>
            </a:spcBef>
            <a:spcAft>
              <a:spcPct val="0"/>
            </a:spcAft>
            <a:buClrTx/>
            <a:buSzTx/>
            <a:buFontTx/>
            <a:buNone/>
            <a:tabLst/>
          </a:pPr>
          <a:r>
            <a:rPr kumimoji="0" lang="en-US" altLang="en-US" sz="2800" b="1" i="0" u="none" strike="noStrike" kern="1200" cap="none" normalizeH="0" baseline="0">
              <a:effectLst/>
              <a:latin typeface="Comic Sans MS" panose="030F0702030302020204" pitchFamily="66" charset="0"/>
            </a:rPr>
            <a:t>Irony</a:t>
          </a:r>
        </a:p>
      </dsp:txBody>
      <dsp:txXfrm>
        <a:off x="2281259" y="2138309"/>
        <a:ext cx="1884981" cy="942490"/>
      </dsp:txXfrm>
    </dsp:sp>
    <dsp:sp modelId="{08A0793D-1DA8-4DE4-A734-42F4AAF2C680}">
      <dsp:nvSpPr>
        <dsp:cNvPr id="0" name=""/>
        <dsp:cNvSpPr/>
      </dsp:nvSpPr>
      <dsp:spPr>
        <a:xfrm>
          <a:off x="4562087" y="2138309"/>
          <a:ext cx="1884981" cy="942490"/>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457200" rtl="0" eaLnBrk="1" fontAlgn="base" latinLnBrk="0" hangingPunct="1">
            <a:lnSpc>
              <a:spcPct val="90000"/>
            </a:lnSpc>
            <a:spcBef>
              <a:spcPct val="0"/>
            </a:spcBef>
            <a:spcAft>
              <a:spcPct val="0"/>
            </a:spcAft>
            <a:buClrTx/>
            <a:buSzTx/>
            <a:buFontTx/>
            <a:buNone/>
            <a:tabLst/>
          </a:pPr>
          <a:r>
            <a:rPr kumimoji="0" lang="en-US" altLang="en-US" sz="2800" b="1" i="0" u="none" strike="noStrike" kern="1200" cap="none" normalizeH="0" baseline="0">
              <a:effectLst/>
              <a:latin typeface="Comic Sans MS" panose="030F0702030302020204" pitchFamily="66" charset="0"/>
            </a:rPr>
            <a:t>Dramatic</a:t>
          </a:r>
        </a:p>
        <a:p>
          <a:pPr marL="0" marR="0" lvl="0" indent="0" algn="ctr" defTabSz="457200" rtl="0" eaLnBrk="1" fontAlgn="base" latinLnBrk="0" hangingPunct="1">
            <a:lnSpc>
              <a:spcPct val="90000"/>
            </a:lnSpc>
            <a:spcBef>
              <a:spcPct val="0"/>
            </a:spcBef>
            <a:spcAft>
              <a:spcPct val="0"/>
            </a:spcAft>
            <a:buClrTx/>
            <a:buSzTx/>
            <a:buFontTx/>
            <a:buNone/>
            <a:tabLst/>
          </a:pPr>
          <a:r>
            <a:rPr kumimoji="0" lang="en-US" altLang="en-US" sz="2800" b="1" i="0" u="none" strike="noStrike" kern="1200" cap="none" normalizeH="0" baseline="0">
              <a:effectLst/>
              <a:latin typeface="Comic Sans MS" panose="030F0702030302020204" pitchFamily="66" charset="0"/>
            </a:rPr>
            <a:t>Irony</a:t>
          </a:r>
        </a:p>
      </dsp:txBody>
      <dsp:txXfrm>
        <a:off x="4562087" y="2138309"/>
        <a:ext cx="1884981" cy="9424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E2D019-E36B-4D76-8122-01ED497A452C}">
      <dsp:nvSpPr>
        <dsp:cNvPr id="0" name=""/>
        <dsp:cNvSpPr/>
      </dsp:nvSpPr>
      <dsp:spPr>
        <a:xfrm>
          <a:off x="708125" y="246740"/>
          <a:ext cx="2196000" cy="2196000"/>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F62D66-9DB0-4B7B-9C3B-4453B502BEA6}">
      <dsp:nvSpPr>
        <dsp:cNvPr id="0" name=""/>
        <dsp:cNvSpPr/>
      </dsp:nvSpPr>
      <dsp:spPr>
        <a:xfrm>
          <a:off x="1176125" y="714741"/>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8AD0557-1459-44B2-A75D-AB32643D6BE8}">
      <dsp:nvSpPr>
        <dsp:cNvPr id="0" name=""/>
        <dsp:cNvSpPr/>
      </dsp:nvSpPr>
      <dsp:spPr>
        <a:xfrm>
          <a:off x="6125" y="3126741"/>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t>You use it everyday when you say one thing but really mean the opposite.</a:t>
          </a:r>
        </a:p>
      </dsp:txBody>
      <dsp:txXfrm>
        <a:off x="6125" y="3126741"/>
        <a:ext cx="3600000" cy="720000"/>
      </dsp:txXfrm>
    </dsp:sp>
    <dsp:sp modelId="{D83940D3-209A-4EDB-9D91-393697FCAB42}">
      <dsp:nvSpPr>
        <dsp:cNvPr id="0" name=""/>
        <dsp:cNvSpPr/>
      </dsp:nvSpPr>
      <dsp:spPr>
        <a:xfrm>
          <a:off x="4938125" y="246740"/>
          <a:ext cx="2196000" cy="2196000"/>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F0A1AE-4FE0-4475-92FE-DA37FECFB651}">
      <dsp:nvSpPr>
        <dsp:cNvPr id="0" name=""/>
        <dsp:cNvSpPr/>
      </dsp:nvSpPr>
      <dsp:spPr>
        <a:xfrm>
          <a:off x="5406125" y="714741"/>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403ACE5-9793-4248-AF93-A7753EAAD2B7}">
      <dsp:nvSpPr>
        <dsp:cNvPr id="0" name=""/>
        <dsp:cNvSpPr/>
      </dsp:nvSpPr>
      <dsp:spPr>
        <a:xfrm>
          <a:off x="4236125" y="3126741"/>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t>It has a tone of sarcasm to it.</a:t>
          </a:r>
        </a:p>
      </dsp:txBody>
      <dsp:txXfrm>
        <a:off x="4236125" y="3126741"/>
        <a:ext cx="36000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BAAE2-E962-4FCA-A05E-4CD00B5300C5}">
      <dsp:nvSpPr>
        <dsp:cNvPr id="0" name=""/>
        <dsp:cNvSpPr/>
      </dsp:nvSpPr>
      <dsp:spPr>
        <a:xfrm>
          <a:off x="320565" y="45678"/>
          <a:ext cx="870114" cy="87011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1E06A1-BF07-4DA7-9A99-39AF212FA031}">
      <dsp:nvSpPr>
        <dsp:cNvPr id="0" name=""/>
        <dsp:cNvSpPr/>
      </dsp:nvSpPr>
      <dsp:spPr>
        <a:xfrm>
          <a:off x="503289" y="228402"/>
          <a:ext cx="504666" cy="504666"/>
        </a:xfrm>
        <a:prstGeom prst="rect">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4000" b="-4000"/>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A4BE1CB-049D-4036-B5E7-C4E3EE6DEA70}">
      <dsp:nvSpPr>
        <dsp:cNvPr id="0" name=""/>
        <dsp:cNvSpPr/>
      </dsp:nvSpPr>
      <dsp:spPr>
        <a:xfrm>
          <a:off x="1377132" y="45678"/>
          <a:ext cx="2050982" cy="870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Comic Sans MS" panose="030F0702030302020204" pitchFamily="66" charset="0"/>
            </a:rPr>
            <a:t>The locker room smells really good</a:t>
          </a:r>
          <a:r>
            <a:rPr lang="en-US" sz="1100" kern="1200" dirty="0"/>
            <a:t>.</a:t>
          </a:r>
        </a:p>
      </dsp:txBody>
      <dsp:txXfrm>
        <a:off x="1377132" y="45678"/>
        <a:ext cx="2050982" cy="870114"/>
      </dsp:txXfrm>
    </dsp:sp>
    <dsp:sp modelId="{36F9CF6B-ECFD-40A1-B13A-F0C426D6F1EC}">
      <dsp:nvSpPr>
        <dsp:cNvPr id="0" name=""/>
        <dsp:cNvSpPr/>
      </dsp:nvSpPr>
      <dsp:spPr>
        <a:xfrm>
          <a:off x="3785484" y="45678"/>
          <a:ext cx="870114" cy="87011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2FE68D-B45F-4F38-81BF-217498BE8E8F}">
      <dsp:nvSpPr>
        <dsp:cNvPr id="0" name=""/>
        <dsp:cNvSpPr/>
      </dsp:nvSpPr>
      <dsp:spPr>
        <a:xfrm>
          <a:off x="3968208" y="228402"/>
          <a:ext cx="504666" cy="5046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3F39491-68B0-416B-BB68-4B5E610A0E66}">
      <dsp:nvSpPr>
        <dsp:cNvPr id="0" name=""/>
        <dsp:cNvSpPr/>
      </dsp:nvSpPr>
      <dsp:spPr>
        <a:xfrm>
          <a:off x="4842051" y="45678"/>
          <a:ext cx="2050982" cy="870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dirty="0">
              <a:solidFill>
                <a:srgbClr val="000000">
                  <a:hueOff val="0"/>
                  <a:satOff val="0"/>
                  <a:lumOff val="0"/>
                  <a:alphaOff val="0"/>
                </a:srgbClr>
              </a:solidFill>
              <a:latin typeface="Comic Sans MS" panose="030F0702030302020204" pitchFamily="66" charset="0"/>
              <a:ea typeface="+mn-ea"/>
              <a:cs typeface="+mn-cs"/>
            </a:rPr>
            <a:t>Awesome!  Another TDA essay!</a:t>
          </a:r>
        </a:p>
      </dsp:txBody>
      <dsp:txXfrm>
        <a:off x="4842051" y="45678"/>
        <a:ext cx="2050982" cy="870114"/>
      </dsp:txXfrm>
    </dsp:sp>
    <dsp:sp modelId="{0465662B-8D01-4E4F-AACD-BA3114E77CEE}">
      <dsp:nvSpPr>
        <dsp:cNvPr id="0" name=""/>
        <dsp:cNvSpPr/>
      </dsp:nvSpPr>
      <dsp:spPr>
        <a:xfrm>
          <a:off x="320565" y="1611684"/>
          <a:ext cx="870114" cy="87011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DA2F19-C08D-4AAA-8EF5-D860974C9714}">
      <dsp:nvSpPr>
        <dsp:cNvPr id="0" name=""/>
        <dsp:cNvSpPr/>
      </dsp:nvSpPr>
      <dsp:spPr>
        <a:xfrm>
          <a:off x="503289" y="1794407"/>
          <a:ext cx="504666" cy="50466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D4229D5-801C-4E60-9437-151F1C59216B}">
      <dsp:nvSpPr>
        <dsp:cNvPr id="0" name=""/>
        <dsp:cNvSpPr/>
      </dsp:nvSpPr>
      <dsp:spPr>
        <a:xfrm>
          <a:off x="1377132" y="1611684"/>
          <a:ext cx="2050982" cy="870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dirty="0">
              <a:solidFill>
                <a:srgbClr val="000000">
                  <a:hueOff val="0"/>
                  <a:satOff val="0"/>
                  <a:lumOff val="0"/>
                  <a:alphaOff val="0"/>
                </a:srgbClr>
              </a:solidFill>
              <a:latin typeface="Comic Sans MS" panose="030F0702030302020204" pitchFamily="66" charset="0"/>
              <a:ea typeface="+mn-ea"/>
              <a:cs typeface="+mn-cs"/>
            </a:rPr>
            <a:t>As your teacher says in an irritated voice, </a:t>
          </a:r>
          <a:r>
            <a:rPr lang="ja-JP" sz="1600" kern="1200" dirty="0">
              <a:solidFill>
                <a:srgbClr val="000000">
                  <a:hueOff val="0"/>
                  <a:satOff val="0"/>
                  <a:lumOff val="0"/>
                  <a:alphaOff val="0"/>
                </a:srgbClr>
              </a:solidFill>
              <a:latin typeface="Comic Sans MS" panose="030F0702030302020204" pitchFamily="66" charset="0"/>
              <a:ea typeface="+mn-ea"/>
              <a:cs typeface="+mn-cs"/>
            </a:rPr>
            <a:t>“</a:t>
          </a:r>
          <a:r>
            <a:rPr lang="en-US" sz="1600" kern="1200" dirty="0">
              <a:solidFill>
                <a:srgbClr val="000000">
                  <a:hueOff val="0"/>
                  <a:satOff val="0"/>
                  <a:lumOff val="0"/>
                  <a:alphaOff val="0"/>
                </a:srgbClr>
              </a:solidFill>
              <a:latin typeface="Comic Sans MS" panose="030F0702030302020204" pitchFamily="66" charset="0"/>
              <a:ea typeface="+mn-ea"/>
              <a:cs typeface="+mn-cs"/>
            </a:rPr>
            <a:t>I just love when students miss a day of school and ask, ‘did I miss anything important?’</a:t>
          </a:r>
        </a:p>
      </dsp:txBody>
      <dsp:txXfrm>
        <a:off x="1377132" y="1611684"/>
        <a:ext cx="2050982" cy="870114"/>
      </dsp:txXfrm>
    </dsp:sp>
    <dsp:sp modelId="{37DBAA0B-0EA8-4323-A7C2-AEEDE85B88E9}">
      <dsp:nvSpPr>
        <dsp:cNvPr id="0" name=""/>
        <dsp:cNvSpPr/>
      </dsp:nvSpPr>
      <dsp:spPr>
        <a:xfrm>
          <a:off x="3785484" y="1611684"/>
          <a:ext cx="870114" cy="87011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F3DC84-897A-4EF2-A093-E1AF4D06AACE}">
      <dsp:nvSpPr>
        <dsp:cNvPr id="0" name=""/>
        <dsp:cNvSpPr/>
      </dsp:nvSpPr>
      <dsp:spPr>
        <a:xfrm>
          <a:off x="3968208" y="1794407"/>
          <a:ext cx="504666" cy="50466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C6956CD-8077-4846-A303-30D964181A70}">
      <dsp:nvSpPr>
        <dsp:cNvPr id="0" name=""/>
        <dsp:cNvSpPr/>
      </dsp:nvSpPr>
      <dsp:spPr>
        <a:xfrm>
          <a:off x="4842051" y="1611684"/>
          <a:ext cx="2050982" cy="870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dirty="0">
              <a:solidFill>
                <a:srgbClr val="000000">
                  <a:hueOff val="0"/>
                  <a:satOff val="0"/>
                  <a:lumOff val="0"/>
                  <a:alphaOff val="0"/>
                </a:srgbClr>
              </a:solidFill>
              <a:latin typeface="Comic Sans MS" panose="030F0702030302020204" pitchFamily="66" charset="0"/>
              <a:ea typeface="+mn-ea"/>
              <a:cs typeface="+mn-cs"/>
            </a:rPr>
            <a:t>Smart thinking, Einstein.</a:t>
          </a:r>
        </a:p>
      </dsp:txBody>
      <dsp:txXfrm>
        <a:off x="4842051" y="1611684"/>
        <a:ext cx="2050982" cy="870114"/>
      </dsp:txXfrm>
    </dsp:sp>
    <dsp:sp modelId="{A15A9D4E-0051-4B53-9A58-BC5C39F541E8}">
      <dsp:nvSpPr>
        <dsp:cNvPr id="0" name=""/>
        <dsp:cNvSpPr/>
      </dsp:nvSpPr>
      <dsp:spPr>
        <a:xfrm>
          <a:off x="320565" y="3177689"/>
          <a:ext cx="870114" cy="870114"/>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1AB70B-EE24-4AE3-92D5-E231B236AAAC}">
      <dsp:nvSpPr>
        <dsp:cNvPr id="0" name=""/>
        <dsp:cNvSpPr/>
      </dsp:nvSpPr>
      <dsp:spPr>
        <a:xfrm>
          <a:off x="503289" y="3360413"/>
          <a:ext cx="504666" cy="50466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A583AE4-107F-40C9-B622-035868A1CE78}">
      <dsp:nvSpPr>
        <dsp:cNvPr id="0" name=""/>
        <dsp:cNvSpPr/>
      </dsp:nvSpPr>
      <dsp:spPr>
        <a:xfrm>
          <a:off x="1377132" y="3177689"/>
          <a:ext cx="2050982" cy="870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dirty="0">
              <a:solidFill>
                <a:srgbClr val="000000">
                  <a:hueOff val="0"/>
                  <a:satOff val="0"/>
                  <a:lumOff val="0"/>
                  <a:alphaOff val="0"/>
                </a:srgbClr>
              </a:solidFill>
              <a:latin typeface="Comic Sans MS" panose="030F0702030302020204" pitchFamily="66" charset="0"/>
              <a:ea typeface="+mn-ea"/>
              <a:cs typeface="+mn-cs"/>
            </a:rPr>
            <a:t>The town on Summit being FLAT!</a:t>
          </a:r>
        </a:p>
      </dsp:txBody>
      <dsp:txXfrm>
        <a:off x="1377132" y="3177689"/>
        <a:ext cx="2050982" cy="8701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81E599-2142-41B5-BC32-6C9FC51D1EF2}">
      <dsp:nvSpPr>
        <dsp:cNvPr id="0" name=""/>
        <dsp:cNvSpPr/>
      </dsp:nvSpPr>
      <dsp:spPr>
        <a:xfrm>
          <a:off x="0" y="2499473"/>
          <a:ext cx="6447234" cy="1381624"/>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a:t>
          </a:r>
          <a:r>
            <a:rPr lang="en-US" sz="2600" kern="1200" dirty="0">
              <a:solidFill>
                <a:prstClr val="white"/>
              </a:solidFill>
              <a:latin typeface="Comic Sans MS" panose="030F0702030302020204" pitchFamily="66" charset="0"/>
              <a:ea typeface="+mn-ea"/>
              <a:cs typeface="+mn-cs"/>
            </a:rPr>
            <a:t>When we say something is ironic, we mean it’s situationally ironic.)</a:t>
          </a:r>
        </a:p>
      </dsp:txBody>
      <dsp:txXfrm>
        <a:off x="0" y="2499473"/>
        <a:ext cx="6447234" cy="1381624"/>
      </dsp:txXfrm>
    </dsp:sp>
    <dsp:sp modelId="{41EBE09B-1844-4E06-893A-09BE5B8BB2C8}">
      <dsp:nvSpPr>
        <dsp:cNvPr id="0" name=""/>
        <dsp:cNvSpPr/>
      </dsp:nvSpPr>
      <dsp:spPr>
        <a:xfrm rot="10800000">
          <a:off x="0" y="338"/>
          <a:ext cx="6447234" cy="2519858"/>
        </a:xfrm>
        <a:prstGeom prst="upArrowCallou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Comic Sans MS" panose="030F0702030302020204" pitchFamily="66" charset="0"/>
            </a:rPr>
            <a:t>Occurs when a situation turns out to be the opposite of what you thought it would be.</a:t>
          </a:r>
        </a:p>
      </dsp:txBody>
      <dsp:txXfrm rot="10800000">
        <a:off x="0" y="338"/>
        <a:ext cx="6447234" cy="16373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4321F3-60D2-4994-94C0-86A663C11106}">
      <dsp:nvSpPr>
        <dsp:cNvPr id="0" name=""/>
        <dsp:cNvSpPr/>
      </dsp:nvSpPr>
      <dsp:spPr>
        <a:xfrm>
          <a:off x="0" y="0"/>
          <a:ext cx="7213600" cy="809281"/>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Comic Sans MS" panose="030F0702030302020204" pitchFamily="66" charset="0"/>
            </a:rPr>
            <a:t>The firehouse </a:t>
          </a:r>
          <a:r>
            <a:rPr lang="en-US" sz="2400" kern="1200" dirty="0">
              <a:solidFill>
                <a:prstClr val="white"/>
              </a:solidFill>
              <a:latin typeface="Comic Sans MS" panose="030F0702030302020204" pitchFamily="66" charset="0"/>
              <a:ea typeface="+mn-ea"/>
              <a:cs typeface="+mn-cs"/>
            </a:rPr>
            <a:t>burns down.</a:t>
          </a:r>
        </a:p>
      </dsp:txBody>
      <dsp:txXfrm>
        <a:off x="39506" y="39506"/>
        <a:ext cx="7134588" cy="730269"/>
      </dsp:txXfrm>
    </dsp:sp>
    <dsp:sp modelId="{94123299-6C9D-4121-A38A-358C228BE970}">
      <dsp:nvSpPr>
        <dsp:cNvPr id="0" name=""/>
        <dsp:cNvSpPr/>
      </dsp:nvSpPr>
      <dsp:spPr>
        <a:xfrm>
          <a:off x="0" y="821245"/>
          <a:ext cx="7213600" cy="809281"/>
        </a:xfrm>
        <a:prstGeom prst="roundRect">
          <a:avLst/>
        </a:prstGeom>
        <a:solidFill>
          <a:schemeClr val="accent2">
            <a:hueOff val="9759"/>
            <a:satOff val="-6719"/>
            <a:lumOff val="-171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solidFill>
                <a:prstClr val="white"/>
              </a:solidFill>
              <a:latin typeface="Comic Sans MS" panose="030F0702030302020204" pitchFamily="66" charset="0"/>
              <a:ea typeface="+mn-ea"/>
              <a:cs typeface="+mn-cs"/>
            </a:rPr>
            <a:t>The chef won’t eat their own cooking.</a:t>
          </a:r>
        </a:p>
      </dsp:txBody>
      <dsp:txXfrm>
        <a:off x="39506" y="860751"/>
        <a:ext cx="7134588" cy="730269"/>
      </dsp:txXfrm>
    </dsp:sp>
    <dsp:sp modelId="{D942462E-D6FE-4C6F-9634-4479340B5AD9}">
      <dsp:nvSpPr>
        <dsp:cNvPr id="0" name=""/>
        <dsp:cNvSpPr/>
      </dsp:nvSpPr>
      <dsp:spPr>
        <a:xfrm>
          <a:off x="0" y="1642100"/>
          <a:ext cx="7213600" cy="809281"/>
        </a:xfrm>
        <a:prstGeom prst="roundRect">
          <a:avLst/>
        </a:prstGeom>
        <a:solidFill>
          <a:schemeClr val="accent2">
            <a:hueOff val="19519"/>
            <a:satOff val="-13438"/>
            <a:lumOff val="-343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solidFill>
                <a:prstClr val="white"/>
              </a:solidFill>
              <a:latin typeface="Comic Sans MS" panose="030F0702030302020204" pitchFamily="66" charset="0"/>
              <a:ea typeface="+mn-ea"/>
              <a:cs typeface="+mn-cs"/>
            </a:rPr>
            <a:t>The barber always needs a hair cut himself.</a:t>
          </a:r>
        </a:p>
      </dsp:txBody>
      <dsp:txXfrm>
        <a:off x="39506" y="1681606"/>
        <a:ext cx="7134588" cy="730269"/>
      </dsp:txXfrm>
    </dsp:sp>
    <dsp:sp modelId="{0F7CE38B-F2B8-475B-9B99-2794D4721A87}">
      <dsp:nvSpPr>
        <dsp:cNvPr id="0" name=""/>
        <dsp:cNvSpPr/>
      </dsp:nvSpPr>
      <dsp:spPr>
        <a:xfrm>
          <a:off x="0" y="2459310"/>
          <a:ext cx="7213600" cy="809281"/>
        </a:xfrm>
        <a:prstGeom prst="roundRect">
          <a:avLst/>
        </a:prstGeom>
        <a:solidFill>
          <a:schemeClr val="accent2">
            <a:hueOff val="29278"/>
            <a:satOff val="-20157"/>
            <a:lumOff val="-514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solidFill>
                <a:prstClr val="white"/>
              </a:solidFill>
              <a:latin typeface="Comic Sans MS" panose="030F0702030302020204" pitchFamily="66" charset="0"/>
              <a:ea typeface="+mn-ea"/>
              <a:cs typeface="+mn-cs"/>
            </a:rPr>
            <a:t>Bill Gates uses an Apple computer</a:t>
          </a:r>
          <a:r>
            <a:rPr lang="en-US" sz="2300" kern="1200" dirty="0"/>
            <a:t>.</a:t>
          </a:r>
        </a:p>
      </dsp:txBody>
      <dsp:txXfrm>
        <a:off x="39506" y="2498816"/>
        <a:ext cx="7134588" cy="730269"/>
      </dsp:txXfrm>
    </dsp:sp>
    <dsp:sp modelId="{92BBE933-0474-472B-956B-84BCF5AF0CD9}">
      <dsp:nvSpPr>
        <dsp:cNvPr id="0" name=""/>
        <dsp:cNvSpPr/>
      </dsp:nvSpPr>
      <dsp:spPr>
        <a:xfrm>
          <a:off x="0" y="3283810"/>
          <a:ext cx="7213600" cy="809281"/>
        </a:xfrm>
        <a:prstGeom prst="roundRect">
          <a:avLst/>
        </a:prstGeom>
        <a:solidFill>
          <a:schemeClr val="accent2">
            <a:hueOff val="39038"/>
            <a:satOff val="-26876"/>
            <a:lumOff val="-686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solidFill>
                <a:prstClr val="white"/>
              </a:solidFill>
              <a:latin typeface="Comic Sans MS" panose="030F0702030302020204" pitchFamily="66" charset="0"/>
              <a:ea typeface="+mn-ea"/>
              <a:cs typeface="+mn-cs"/>
            </a:rPr>
            <a:t>The kidnappers pay the ransom to give the kid back.</a:t>
          </a:r>
        </a:p>
      </dsp:txBody>
      <dsp:txXfrm>
        <a:off x="39506" y="3323316"/>
        <a:ext cx="7134588" cy="73026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18ECB8-E972-417C-99CF-65ED9CFCB2A0}">
      <dsp:nvSpPr>
        <dsp:cNvPr id="0" name=""/>
        <dsp:cNvSpPr/>
      </dsp:nvSpPr>
      <dsp:spPr>
        <a:xfrm>
          <a:off x="0" y="0"/>
          <a:ext cx="6174740" cy="1267097"/>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457200" rtl="0" eaLnBrk="1" latinLnBrk="0" hangingPunct="1">
            <a:lnSpc>
              <a:spcPct val="90000"/>
            </a:lnSpc>
            <a:spcBef>
              <a:spcPct val="0"/>
            </a:spcBef>
            <a:spcAft>
              <a:spcPct val="35000"/>
            </a:spcAft>
            <a:buNone/>
          </a:pPr>
          <a:r>
            <a:rPr lang="en-US" sz="2000" b="0" kern="1200" dirty="0">
              <a:solidFill>
                <a:schemeClr val="bg1"/>
              </a:solidFill>
              <a:latin typeface="Comic Sans MS" panose="030F0702030302020204" pitchFamily="66" charset="0"/>
              <a:ea typeface="+mj-ea"/>
              <a:cs typeface="+mj-cs"/>
            </a:rPr>
            <a:t>When the reader understands more about the events of a story than a character does.</a:t>
          </a:r>
        </a:p>
      </dsp:txBody>
      <dsp:txXfrm>
        <a:off x="37112" y="37112"/>
        <a:ext cx="4807444" cy="1192873"/>
      </dsp:txXfrm>
    </dsp:sp>
    <dsp:sp modelId="{E7F30B8F-11D0-40B0-991A-8A072D1D371D}">
      <dsp:nvSpPr>
        <dsp:cNvPr id="0" name=""/>
        <dsp:cNvSpPr/>
      </dsp:nvSpPr>
      <dsp:spPr>
        <a:xfrm>
          <a:off x="544830" y="1478279"/>
          <a:ext cx="6174740" cy="1267097"/>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Comic Sans MS" panose="030F0702030302020204" pitchFamily="66" charset="0"/>
            </a:rPr>
            <a:t>This is used to engage the audience and keep them actively involved in the storyline.</a:t>
          </a:r>
        </a:p>
      </dsp:txBody>
      <dsp:txXfrm>
        <a:off x="581942" y="1515391"/>
        <a:ext cx="4732073" cy="1192873"/>
      </dsp:txXfrm>
    </dsp:sp>
    <dsp:sp modelId="{51AE68B0-985D-412E-9A40-C3B5C9CE912B}">
      <dsp:nvSpPr>
        <dsp:cNvPr id="0" name=""/>
        <dsp:cNvSpPr/>
      </dsp:nvSpPr>
      <dsp:spPr>
        <a:xfrm>
          <a:off x="1089660" y="2956559"/>
          <a:ext cx="6174740" cy="1267097"/>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Comic Sans MS" panose="030F0702030302020204" pitchFamily="66" charset="0"/>
            </a:rPr>
            <a:t>It is used to create suspense as the reader reads on to find out what happens when/if the characters learns what he/she already knows.</a:t>
          </a:r>
        </a:p>
      </dsp:txBody>
      <dsp:txXfrm>
        <a:off x="1126772" y="2993671"/>
        <a:ext cx="4732073" cy="1192873"/>
      </dsp:txXfrm>
    </dsp:sp>
    <dsp:sp modelId="{4451F3E4-541E-428C-9485-C952A46CE1DA}">
      <dsp:nvSpPr>
        <dsp:cNvPr id="0" name=""/>
        <dsp:cNvSpPr/>
      </dsp:nvSpPr>
      <dsp:spPr>
        <a:xfrm>
          <a:off x="5351127" y="960881"/>
          <a:ext cx="823613" cy="823613"/>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536440" y="960881"/>
        <a:ext cx="452987" cy="619769"/>
      </dsp:txXfrm>
    </dsp:sp>
    <dsp:sp modelId="{95EA06F0-F8A9-4B60-9AD3-128E0FC6ABCA}">
      <dsp:nvSpPr>
        <dsp:cNvPr id="0" name=""/>
        <dsp:cNvSpPr/>
      </dsp:nvSpPr>
      <dsp:spPr>
        <a:xfrm>
          <a:off x="5895957" y="2430714"/>
          <a:ext cx="823613" cy="823613"/>
        </a:xfrm>
        <a:prstGeom prst="downArrow">
          <a:avLst>
            <a:gd name="adj1" fmla="val 55000"/>
            <a:gd name="adj2" fmla="val 45000"/>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081270" y="2430714"/>
        <a:ext cx="452987" cy="61976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6994BD-06AB-4E7E-8387-CB7910EEAFBA}">
      <dsp:nvSpPr>
        <dsp:cNvPr id="0" name=""/>
        <dsp:cNvSpPr/>
      </dsp:nvSpPr>
      <dsp:spPr>
        <a:xfrm>
          <a:off x="0" y="0"/>
          <a:ext cx="5157787" cy="853916"/>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t>Something that is ironic is unexpected.</a:t>
          </a:r>
          <a:endParaRPr lang="en-US" sz="2300" kern="1200"/>
        </a:p>
      </dsp:txBody>
      <dsp:txXfrm>
        <a:off x="25010" y="25010"/>
        <a:ext cx="4164189" cy="803896"/>
      </dsp:txXfrm>
    </dsp:sp>
    <dsp:sp modelId="{EC4AA315-2839-4A34-B39E-51BEB57A3522}">
      <dsp:nvSpPr>
        <dsp:cNvPr id="0" name=""/>
        <dsp:cNvSpPr/>
      </dsp:nvSpPr>
      <dsp:spPr>
        <a:xfrm>
          <a:off x="431964" y="1009173"/>
          <a:ext cx="5157787" cy="853916"/>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If unexpected by a </a:t>
          </a:r>
          <a:r>
            <a:rPr lang="en-US" sz="2300" b="1" kern="1200"/>
            <a:t>character</a:t>
          </a:r>
          <a:r>
            <a:rPr lang="en-US" sz="2300" kern="1200"/>
            <a:t>, it’s </a:t>
          </a:r>
          <a:r>
            <a:rPr lang="en-US" sz="2300" b="1" kern="1200"/>
            <a:t>dramatic</a:t>
          </a:r>
          <a:r>
            <a:rPr lang="en-US" sz="2300" kern="1200"/>
            <a:t>.</a:t>
          </a:r>
        </a:p>
      </dsp:txBody>
      <dsp:txXfrm>
        <a:off x="456974" y="1034183"/>
        <a:ext cx="4120757" cy="803896"/>
      </dsp:txXfrm>
    </dsp:sp>
    <dsp:sp modelId="{CB7DE0A9-0C6A-4FF9-BCD8-6FB6EFED3F89}">
      <dsp:nvSpPr>
        <dsp:cNvPr id="0" name=""/>
        <dsp:cNvSpPr/>
      </dsp:nvSpPr>
      <dsp:spPr>
        <a:xfrm>
          <a:off x="857482" y="2018347"/>
          <a:ext cx="5157787" cy="853916"/>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If unexpected by </a:t>
          </a:r>
          <a:r>
            <a:rPr lang="en-US" sz="2300" b="1" kern="1200"/>
            <a:t>everyone</a:t>
          </a:r>
          <a:r>
            <a:rPr lang="en-US" sz="2300" kern="1200"/>
            <a:t>, it’s </a:t>
          </a:r>
          <a:r>
            <a:rPr lang="en-US" sz="2300" b="1" kern="1200"/>
            <a:t>situational</a:t>
          </a:r>
          <a:r>
            <a:rPr lang="en-US" sz="2300" kern="1200"/>
            <a:t>.</a:t>
          </a:r>
        </a:p>
      </dsp:txBody>
      <dsp:txXfrm>
        <a:off x="882492" y="2043357"/>
        <a:ext cx="4127204" cy="803896"/>
      </dsp:txXfrm>
    </dsp:sp>
    <dsp:sp modelId="{3DE88AC3-450C-45B0-A34C-B90889F77310}">
      <dsp:nvSpPr>
        <dsp:cNvPr id="0" name=""/>
        <dsp:cNvSpPr/>
      </dsp:nvSpPr>
      <dsp:spPr>
        <a:xfrm>
          <a:off x="1289446" y="3027520"/>
          <a:ext cx="5157787" cy="853916"/>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If it’s </a:t>
          </a:r>
          <a:r>
            <a:rPr lang="en-US" sz="2300" b="1" kern="1200"/>
            <a:t>sarcasm</a:t>
          </a:r>
          <a:r>
            <a:rPr lang="en-US" sz="2300" kern="1200"/>
            <a:t>, it’s </a:t>
          </a:r>
          <a:r>
            <a:rPr lang="en-US" sz="2300" b="1" kern="1200"/>
            <a:t>verbal</a:t>
          </a:r>
          <a:r>
            <a:rPr lang="en-US" sz="2300" kern="1200"/>
            <a:t>.</a:t>
          </a:r>
        </a:p>
      </dsp:txBody>
      <dsp:txXfrm>
        <a:off x="1314456" y="3052530"/>
        <a:ext cx="4120757" cy="803896"/>
      </dsp:txXfrm>
    </dsp:sp>
    <dsp:sp modelId="{5927B3BB-6792-437A-AF34-FEAE17DED29D}">
      <dsp:nvSpPr>
        <dsp:cNvPr id="0" name=""/>
        <dsp:cNvSpPr/>
      </dsp:nvSpPr>
      <dsp:spPr>
        <a:xfrm>
          <a:off x="4602741" y="654022"/>
          <a:ext cx="555045" cy="555045"/>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4727626" y="654022"/>
        <a:ext cx="305275" cy="417671"/>
      </dsp:txXfrm>
    </dsp:sp>
    <dsp:sp modelId="{655A9012-50DC-4FD2-B0B2-107DEB298D2E}">
      <dsp:nvSpPr>
        <dsp:cNvPr id="0" name=""/>
        <dsp:cNvSpPr/>
      </dsp:nvSpPr>
      <dsp:spPr>
        <a:xfrm>
          <a:off x="5034706" y="1663195"/>
          <a:ext cx="555045" cy="555045"/>
        </a:xfrm>
        <a:prstGeom prst="downArrow">
          <a:avLst>
            <a:gd name="adj1" fmla="val 55000"/>
            <a:gd name="adj2" fmla="val 45000"/>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5159591" y="1663195"/>
        <a:ext cx="305275" cy="417671"/>
      </dsp:txXfrm>
    </dsp:sp>
    <dsp:sp modelId="{197967E6-C7B7-4537-88F4-D9B75F09204C}">
      <dsp:nvSpPr>
        <dsp:cNvPr id="0" name=""/>
        <dsp:cNvSpPr/>
      </dsp:nvSpPr>
      <dsp:spPr>
        <a:xfrm>
          <a:off x="5460223" y="2672369"/>
          <a:ext cx="555045" cy="555045"/>
        </a:xfrm>
        <a:prstGeom prst="downArrow">
          <a:avLst>
            <a:gd name="adj1" fmla="val 55000"/>
            <a:gd name="adj2" fmla="val 45000"/>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5585108" y="2672369"/>
        <a:ext cx="305275" cy="41767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4EDD09-5648-4681-A626-5D6C2EE36CD6}"/>
              </a:ext>
            </a:extLst>
          </p:cNvPr>
          <p:cNvSpPr>
            <a:spLocks noGrp="1"/>
          </p:cNvSpPr>
          <p:nvPr>
            <p:ph type="hdr" sz="quarter"/>
          </p:nvPr>
        </p:nvSpPr>
        <p:spPr>
          <a:xfrm>
            <a:off x="0" y="0"/>
            <a:ext cx="2971800" cy="4667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74E8581C-3E4B-4660-B9C0-3258A4B67852}"/>
              </a:ext>
            </a:extLst>
          </p:cNvPr>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48F8984-7884-4795-B7AF-17643A8BCD40}" type="datetimeFigureOut">
              <a:rPr lang="en-US"/>
              <a:pPr>
                <a:defRPr/>
              </a:pPr>
              <a:t>4/7/2020</a:t>
            </a:fld>
            <a:endParaRPr lang="en-US"/>
          </a:p>
        </p:txBody>
      </p:sp>
      <p:sp>
        <p:nvSpPr>
          <p:cNvPr id="4" name="Footer Placeholder 3">
            <a:extLst>
              <a:ext uri="{FF2B5EF4-FFF2-40B4-BE49-F238E27FC236}">
                <a16:creationId xmlns:a16="http://schemas.microsoft.com/office/drawing/2014/main" id="{85C0006C-7A60-4552-AA86-DC58439EC412}"/>
              </a:ext>
            </a:extLst>
          </p:cNvPr>
          <p:cNvSpPr>
            <a:spLocks noGrp="1"/>
          </p:cNvSpPr>
          <p:nvPr>
            <p:ph type="ftr" sz="quarter" idx="2"/>
          </p:nvPr>
        </p:nvSpPr>
        <p:spPr>
          <a:xfrm>
            <a:off x="0" y="8829675"/>
            <a:ext cx="2971800" cy="4667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AC0BD9F2-F9D6-434A-A552-EB64FC464D07}"/>
              </a:ext>
            </a:extLst>
          </p:cNvPr>
          <p:cNvSpPr>
            <a:spLocks noGrp="1"/>
          </p:cNvSpPr>
          <p:nvPr>
            <p:ph type="sldNum" sz="quarter" idx="3"/>
          </p:nvPr>
        </p:nvSpPr>
        <p:spPr>
          <a:xfrm>
            <a:off x="3884613" y="8829675"/>
            <a:ext cx="2971800" cy="466725"/>
          </a:xfrm>
          <a:prstGeom prst="rect">
            <a:avLst/>
          </a:prstGeom>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160F242B-5BA3-4C31-AE0F-823B741595E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5C7D3E-F3C4-4BC6-8F5C-0B151A534F82}"/>
              </a:ext>
            </a:extLst>
          </p:cNvPr>
          <p:cNvSpPr>
            <a:spLocks noGrp="1"/>
          </p:cNvSpPr>
          <p:nvPr>
            <p:ph type="hdr" sz="quarter"/>
          </p:nvPr>
        </p:nvSpPr>
        <p:spPr>
          <a:xfrm>
            <a:off x="0" y="0"/>
            <a:ext cx="2971800" cy="4667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B589DC67-6668-40D5-9D3B-DEE8E930B81A}"/>
              </a:ext>
            </a:extLst>
          </p:cNvPr>
          <p:cNvSpPr>
            <a:spLocks noGrp="1"/>
          </p:cNvSpPr>
          <p:nvPr>
            <p:ph type="dt" idx="1"/>
          </p:nvPr>
        </p:nvSpPr>
        <p:spPr>
          <a:xfrm>
            <a:off x="3884613" y="0"/>
            <a:ext cx="2971800" cy="4667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F99F0D1A-4116-4010-A30D-224DB4F79D8F}" type="datetimeFigureOut">
              <a:rPr lang="en-US"/>
              <a:pPr>
                <a:defRPr/>
              </a:pPr>
              <a:t>4/7/2020</a:t>
            </a:fld>
            <a:endParaRPr lang="en-US"/>
          </a:p>
        </p:txBody>
      </p:sp>
      <p:sp>
        <p:nvSpPr>
          <p:cNvPr id="4" name="Slide Image Placeholder 3">
            <a:extLst>
              <a:ext uri="{FF2B5EF4-FFF2-40B4-BE49-F238E27FC236}">
                <a16:creationId xmlns:a16="http://schemas.microsoft.com/office/drawing/2014/main" id="{13DF2FEF-A38A-4BE4-8BDF-2E5BAACB3CD5}"/>
              </a:ext>
            </a:extLst>
          </p:cNvPr>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02360DD2-D8DF-4064-A126-5512120FB256}"/>
              </a:ext>
            </a:extLst>
          </p:cNvPr>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4DE274D-68C6-4E76-A5DA-6539432F84D4}"/>
              </a:ext>
            </a:extLst>
          </p:cNvPr>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485D265A-8892-4096-88C4-B9B0EA015D67}"/>
              </a:ext>
            </a:extLst>
          </p:cNvPr>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074C5149-7DA6-4212-80E2-A1E1D3F6CD4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A05F0DBD-1BD8-4D43-AC08-543E7FE9DCC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B4325E25-D040-4ABE-8B73-9243CAE278D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0484" name="Slide Number Placeholder 3">
            <a:extLst>
              <a:ext uri="{FF2B5EF4-FFF2-40B4-BE49-F238E27FC236}">
                <a16:creationId xmlns:a16="http://schemas.microsoft.com/office/drawing/2014/main" id="{DC86A726-90A0-4454-93F0-F5F23B0820D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CCCC4557-4FF9-44B9-81E7-E85D2C339C16}" type="slidenum">
              <a:rPr lang="en-US" altLang="en-US">
                <a:latin typeface="Calibri" panose="020F0502020204030204" pitchFamily="34" charset="0"/>
              </a:rPr>
              <a:pPr fontAlgn="base">
                <a:spcBef>
                  <a:spcPct val="0"/>
                </a:spcBef>
                <a:spcAft>
                  <a:spcPct val="0"/>
                </a:spcAft>
              </a:pPr>
              <a:t>13</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5F4FB007-2320-4AF8-8BD2-D6CF4CEB11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DF937E72-9D4A-4CD2-A589-B940BF1DA4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5124" name="Slide Number Placeholder 3">
            <a:extLst>
              <a:ext uri="{FF2B5EF4-FFF2-40B4-BE49-F238E27FC236}">
                <a16:creationId xmlns:a16="http://schemas.microsoft.com/office/drawing/2014/main" id="{C474A756-C87B-439E-BA2D-202493804D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E1DFAC8-F568-48FF-90F1-83E935C39308}" type="slidenum">
              <a:rPr lang="en-US" altLang="en-US">
                <a:latin typeface="Arial" panose="020B0604020202020204" pitchFamily="34" charset="0"/>
              </a:rPr>
              <a:pPr>
                <a:spcBef>
                  <a:spcPct val="0"/>
                </a:spcBef>
              </a:pPr>
              <a:t>17</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17DA3EC8-B5E0-4B68-9C77-58DBD5FBEEEB}" type="slidenum">
              <a:rPr lang="en-US" altLang="en-US" smtClean="0"/>
              <a:pPr>
                <a:defRPr/>
              </a:pPr>
              <a:t>‹#›</a:t>
            </a:fld>
            <a:endParaRPr lang="en-US" altLang="en-US"/>
          </a:p>
        </p:txBody>
      </p:sp>
    </p:spTree>
    <p:extLst>
      <p:ext uri="{BB962C8B-B14F-4D97-AF65-F5344CB8AC3E}">
        <p14:creationId xmlns:p14="http://schemas.microsoft.com/office/powerpoint/2010/main" val="623832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F9D26EC5-E5C2-4561-ACF0-99C7344F3FD2}" type="slidenum">
              <a:rPr lang="en-US" altLang="en-US" smtClean="0"/>
              <a:pPr>
                <a:defRPr/>
              </a:pPr>
              <a:t>‹#›</a:t>
            </a:fld>
            <a:endParaRPr lang="en-US" altLang="en-US"/>
          </a:p>
        </p:txBody>
      </p:sp>
    </p:spTree>
    <p:extLst>
      <p:ext uri="{BB962C8B-B14F-4D97-AF65-F5344CB8AC3E}">
        <p14:creationId xmlns:p14="http://schemas.microsoft.com/office/powerpoint/2010/main" val="3098385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05E00AA3-B02D-444A-9978-F560AD3E7189}" type="slidenum">
              <a:rPr lang="en-US" altLang="en-US" smtClean="0"/>
              <a:pPr>
                <a:defRPr/>
              </a:pPr>
              <a:t>‹#›</a:t>
            </a:fld>
            <a:endParaRPr lang="en-US"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11238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E826E304-3EC1-4CF7-A8ED-9F87BDCE1406}" type="slidenum">
              <a:rPr lang="en-US" altLang="en-US" smtClean="0"/>
              <a:pPr>
                <a:defRPr/>
              </a:pPr>
              <a:t>‹#›</a:t>
            </a:fld>
            <a:endParaRPr lang="en-US" altLang="en-US"/>
          </a:p>
        </p:txBody>
      </p:sp>
    </p:spTree>
    <p:extLst>
      <p:ext uri="{BB962C8B-B14F-4D97-AF65-F5344CB8AC3E}">
        <p14:creationId xmlns:p14="http://schemas.microsoft.com/office/powerpoint/2010/main" val="3406820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FBAA3E22-1742-46FD-B404-3E596A53C26F}" type="slidenum">
              <a:rPr lang="en-US" altLang="en-US" smtClean="0"/>
              <a:pPr>
                <a:defRPr/>
              </a:pPr>
              <a:t>‹#›</a:t>
            </a:fld>
            <a:endParaRPr lang="en-US"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30334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7E4C4C28-F26A-4494-AE27-D7CB5B9997D2}" type="slidenum">
              <a:rPr lang="en-US" altLang="en-US" smtClean="0"/>
              <a:pPr>
                <a:defRPr/>
              </a:pPr>
              <a:t>‹#›</a:t>
            </a:fld>
            <a:endParaRPr lang="en-US" altLang="en-US"/>
          </a:p>
        </p:txBody>
      </p:sp>
    </p:spTree>
    <p:extLst>
      <p:ext uri="{BB962C8B-B14F-4D97-AF65-F5344CB8AC3E}">
        <p14:creationId xmlns:p14="http://schemas.microsoft.com/office/powerpoint/2010/main" val="3581675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5FE4FECF-3DE3-4746-AE52-3B5651CD8335}" type="slidenum">
              <a:rPr lang="en-US" altLang="en-US" smtClean="0"/>
              <a:pPr>
                <a:defRPr/>
              </a:pPr>
              <a:t>‹#›</a:t>
            </a:fld>
            <a:endParaRPr lang="en-US" altLang="en-US"/>
          </a:p>
        </p:txBody>
      </p:sp>
    </p:spTree>
    <p:extLst>
      <p:ext uri="{BB962C8B-B14F-4D97-AF65-F5344CB8AC3E}">
        <p14:creationId xmlns:p14="http://schemas.microsoft.com/office/powerpoint/2010/main" val="2223903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07C61DEF-B305-4949-8D4C-ADFF382EB16F}" type="slidenum">
              <a:rPr lang="en-US" altLang="en-US" smtClean="0"/>
              <a:pPr>
                <a:defRPr/>
              </a:pPr>
              <a:t>‹#›</a:t>
            </a:fld>
            <a:endParaRPr lang="en-US" altLang="en-US"/>
          </a:p>
        </p:txBody>
      </p:sp>
    </p:spTree>
    <p:extLst>
      <p:ext uri="{BB962C8B-B14F-4D97-AF65-F5344CB8AC3E}">
        <p14:creationId xmlns:p14="http://schemas.microsoft.com/office/powerpoint/2010/main" val="271428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38AE5CE-64FA-4039-B1A8-F01103251EDA}" type="slidenum">
              <a:rPr lang="en-US" altLang="en-US" smtClean="0"/>
              <a:pPr>
                <a:defRPr/>
              </a:pPr>
              <a:t>‹#›</a:t>
            </a:fld>
            <a:endParaRPr lang="en-US" altLang="en-US"/>
          </a:p>
        </p:txBody>
      </p:sp>
    </p:spTree>
    <p:extLst>
      <p:ext uri="{BB962C8B-B14F-4D97-AF65-F5344CB8AC3E}">
        <p14:creationId xmlns:p14="http://schemas.microsoft.com/office/powerpoint/2010/main" val="204047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B63E6D1C-D4D5-4294-8B40-FEA6968601E3}" type="slidenum">
              <a:rPr lang="en-US" altLang="en-US" smtClean="0"/>
              <a:pPr>
                <a:defRPr/>
              </a:pPr>
              <a:t>‹#›</a:t>
            </a:fld>
            <a:endParaRPr lang="en-US" altLang="en-US"/>
          </a:p>
        </p:txBody>
      </p:sp>
    </p:spTree>
    <p:extLst>
      <p:ext uri="{BB962C8B-B14F-4D97-AF65-F5344CB8AC3E}">
        <p14:creationId xmlns:p14="http://schemas.microsoft.com/office/powerpoint/2010/main" val="3728606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F98825E1-3DDA-423D-8823-4EB140504D24}" type="slidenum">
              <a:rPr lang="en-US" altLang="en-US" smtClean="0"/>
              <a:pPr>
                <a:defRPr/>
              </a:pPr>
              <a:t>‹#›</a:t>
            </a:fld>
            <a:endParaRPr lang="en-US" altLang="en-US"/>
          </a:p>
        </p:txBody>
      </p:sp>
    </p:spTree>
    <p:extLst>
      <p:ext uri="{BB962C8B-B14F-4D97-AF65-F5344CB8AC3E}">
        <p14:creationId xmlns:p14="http://schemas.microsoft.com/office/powerpoint/2010/main" val="903874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3F237C64-DFBC-4F88-B10E-475FE5062D7C}" type="slidenum">
              <a:rPr lang="en-US" altLang="en-US" smtClean="0"/>
              <a:pPr>
                <a:defRPr/>
              </a:pPr>
              <a:t>‹#›</a:t>
            </a:fld>
            <a:endParaRPr lang="en-US" altLang="en-US"/>
          </a:p>
        </p:txBody>
      </p:sp>
    </p:spTree>
    <p:extLst>
      <p:ext uri="{BB962C8B-B14F-4D97-AF65-F5344CB8AC3E}">
        <p14:creationId xmlns:p14="http://schemas.microsoft.com/office/powerpoint/2010/main" val="1622935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E606E5FE-EC55-4426-A53A-0D5311739C33}" type="slidenum">
              <a:rPr lang="en-US" altLang="en-US" smtClean="0"/>
              <a:pPr>
                <a:defRPr/>
              </a:pPr>
              <a:t>‹#›</a:t>
            </a:fld>
            <a:endParaRPr lang="en-US" altLang="en-US"/>
          </a:p>
        </p:txBody>
      </p:sp>
    </p:spTree>
    <p:extLst>
      <p:ext uri="{BB962C8B-B14F-4D97-AF65-F5344CB8AC3E}">
        <p14:creationId xmlns:p14="http://schemas.microsoft.com/office/powerpoint/2010/main" val="2136736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B231F549-DE8D-430D-A4E8-AE7E98C3A1E1}" type="slidenum">
              <a:rPr lang="en-US" altLang="en-US" smtClean="0"/>
              <a:pPr>
                <a:defRPr/>
              </a:pPr>
              <a:t>‹#›</a:t>
            </a:fld>
            <a:endParaRPr lang="en-US" altLang="en-US"/>
          </a:p>
        </p:txBody>
      </p:sp>
    </p:spTree>
    <p:extLst>
      <p:ext uri="{BB962C8B-B14F-4D97-AF65-F5344CB8AC3E}">
        <p14:creationId xmlns:p14="http://schemas.microsoft.com/office/powerpoint/2010/main" val="2589381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98711B4F-9226-4B69-ADBE-31BE30AA4512}" type="slidenum">
              <a:rPr lang="en-US" altLang="en-US" smtClean="0"/>
              <a:pPr>
                <a:defRPr/>
              </a:pPr>
              <a:t>‹#›</a:t>
            </a:fld>
            <a:endParaRPr lang="en-US" altLang="en-US"/>
          </a:p>
        </p:txBody>
      </p:sp>
    </p:spTree>
    <p:extLst>
      <p:ext uri="{BB962C8B-B14F-4D97-AF65-F5344CB8AC3E}">
        <p14:creationId xmlns:p14="http://schemas.microsoft.com/office/powerpoint/2010/main" val="2106838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9179959C-4E7F-4F9D-800B-C1B13D7DD2D1}" type="slidenum">
              <a:rPr lang="en-US" altLang="en-US" smtClean="0"/>
              <a:pPr>
                <a:defRPr/>
              </a:pPr>
              <a:t>‹#›</a:t>
            </a:fld>
            <a:endParaRPr lang="en-US" altLang="en-US"/>
          </a:p>
        </p:txBody>
      </p:sp>
    </p:spTree>
    <p:extLst>
      <p:ext uri="{BB962C8B-B14F-4D97-AF65-F5344CB8AC3E}">
        <p14:creationId xmlns:p14="http://schemas.microsoft.com/office/powerpoint/2010/main" val="1199629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A5F06B68-A2C1-4D88-811C-53DF2CEE9756}" type="slidenum">
              <a:rPr lang="en-US" altLang="en-US" smtClean="0"/>
              <a:pPr>
                <a:defRPr/>
              </a:pPr>
              <a:t>‹#›</a:t>
            </a:fld>
            <a:endParaRPr lang="en-US" altLang="en-US"/>
          </a:p>
        </p:txBody>
      </p:sp>
    </p:spTree>
    <p:extLst>
      <p:ext uri="{BB962C8B-B14F-4D97-AF65-F5344CB8AC3E}">
        <p14:creationId xmlns:p14="http://schemas.microsoft.com/office/powerpoint/2010/main" val="3240860133"/>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 id="2147483880" r:id="rId14"/>
    <p:sldLayoutId id="2147483881" r:id="rId15"/>
    <p:sldLayoutId id="214748388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lickr.com/photos/briansolis/26694017592"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tqg6RO8c_W0"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RZFYuX84n1U"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3" Type="http://schemas.openxmlformats.org/officeDocument/2006/relationships/hyperlink" Target="https://www.schooltube.com/media/1_v65xhi8f" TargetMode="External"/><Relationship Id="rId7" Type="http://schemas.openxmlformats.org/officeDocument/2006/relationships/hyperlink" Target="http://commons.wikimedia.org/wiki/file:hitchcock,_alfred_02.jpg" TargetMode="External"/><Relationship Id="rId2" Type="http://schemas.openxmlformats.org/officeDocument/2006/relationships/hyperlink" Target="http://www.commonlit.org/" TargetMode="External"/><Relationship Id="rId1" Type="http://schemas.openxmlformats.org/officeDocument/2006/relationships/slideLayout" Target="../slideLayouts/slideLayout7.xml"/><Relationship Id="rId6" Type="http://schemas.openxmlformats.org/officeDocument/2006/relationships/image" Target="../media/image25.jpg"/><Relationship Id="rId5" Type="http://schemas.openxmlformats.org/officeDocument/2006/relationships/hyperlink" Target="http://openclipart.org/detail/190148/white-stupid--cute-cartoon-sheep-by-qubodup-190148" TargetMode="Externa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IiR-bnCHIYo"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7" name="Group 176">
            <a:extLst>
              <a:ext uri="{FF2B5EF4-FFF2-40B4-BE49-F238E27FC236}">
                <a16:creationId xmlns:a16="http://schemas.microsoft.com/office/drawing/2014/main" id="{D6280969-F024-466D-A1DB-4F848C51DE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78" name="Straight Connector 177">
              <a:extLst>
                <a:ext uri="{FF2B5EF4-FFF2-40B4-BE49-F238E27FC236}">
                  <a16:creationId xmlns:a16="http://schemas.microsoft.com/office/drawing/2014/main" id="{63FDD802-E6D8-4979-A1B9-BA705AE4DA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79" name="Straight Connector 178">
              <a:extLst>
                <a:ext uri="{FF2B5EF4-FFF2-40B4-BE49-F238E27FC236}">
                  <a16:creationId xmlns:a16="http://schemas.microsoft.com/office/drawing/2014/main" id="{BDE509DD-4B76-45F0-8144-02F1D7E1AE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80" name="Rectangle 23">
              <a:extLst>
                <a:ext uri="{FF2B5EF4-FFF2-40B4-BE49-F238E27FC236}">
                  <a16:creationId xmlns:a16="http://schemas.microsoft.com/office/drawing/2014/main" id="{FEAEFD53-0220-48B1-9EA8-3EAE151E8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1" name="Rectangle 25">
              <a:extLst>
                <a:ext uri="{FF2B5EF4-FFF2-40B4-BE49-F238E27FC236}">
                  <a16:creationId xmlns:a16="http://schemas.microsoft.com/office/drawing/2014/main" id="{92E7FABD-916D-4FF9-B5F3-44E53AFD39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2" name="Isosceles Triangle 181">
              <a:extLst>
                <a:ext uri="{FF2B5EF4-FFF2-40B4-BE49-F238E27FC236}">
                  <a16:creationId xmlns:a16="http://schemas.microsoft.com/office/drawing/2014/main" id="{826F9772-AEFE-4C6D-82B6-1207069B8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3" name="Rectangle 27">
              <a:extLst>
                <a:ext uri="{FF2B5EF4-FFF2-40B4-BE49-F238E27FC236}">
                  <a16:creationId xmlns:a16="http://schemas.microsoft.com/office/drawing/2014/main" id="{ACFBF3A9-B76A-4B4B-B6D7-CA4651F5C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4" name="Rectangle 28">
              <a:extLst>
                <a:ext uri="{FF2B5EF4-FFF2-40B4-BE49-F238E27FC236}">
                  <a16:creationId xmlns:a16="http://schemas.microsoft.com/office/drawing/2014/main" id="{BF0FAA0A-B682-4A83-BDD8-BCE0AB41C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02" name="Rectangle 29">
              <a:extLst>
                <a:ext uri="{FF2B5EF4-FFF2-40B4-BE49-F238E27FC236}">
                  <a16:creationId xmlns:a16="http://schemas.microsoft.com/office/drawing/2014/main" id="{7874A013-E5E2-4AE1-8E93-029A2B41E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6" name="Isosceles Triangle 185">
              <a:extLst>
                <a:ext uri="{FF2B5EF4-FFF2-40B4-BE49-F238E27FC236}">
                  <a16:creationId xmlns:a16="http://schemas.microsoft.com/office/drawing/2014/main" id="{4355329E-E608-4F7A-B4EF-8FEF07D755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7" name="Isosceles Triangle 186">
              <a:extLst>
                <a:ext uri="{FF2B5EF4-FFF2-40B4-BE49-F238E27FC236}">
                  <a16:creationId xmlns:a16="http://schemas.microsoft.com/office/drawing/2014/main" id="{53D9BFDF-B250-44FF-9BD7-C204EFBFC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89" name="Rectangle 18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349509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3" name="Isosceles Triangle 19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95095" y="-3"/>
            <a:ext cx="792559"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8194" name="Rectangle 2">
            <a:extLst>
              <a:ext uri="{FF2B5EF4-FFF2-40B4-BE49-F238E27FC236}">
                <a16:creationId xmlns:a16="http://schemas.microsoft.com/office/drawing/2014/main" id="{1E863DD2-2A66-4701-AC16-745F502BA36E}"/>
              </a:ext>
            </a:extLst>
          </p:cNvPr>
          <p:cNvSpPr>
            <a:spLocks noGrp="1" noChangeArrowheads="1"/>
          </p:cNvSpPr>
          <p:nvPr>
            <p:ph type="ctrTitle"/>
          </p:nvPr>
        </p:nvSpPr>
        <p:spPr>
          <a:xfrm>
            <a:off x="505315" y="643467"/>
            <a:ext cx="3152284" cy="1375608"/>
          </a:xfrm>
        </p:spPr>
        <p:txBody>
          <a:bodyPr vert="horz" lIns="91440" tIns="45720" rIns="91440" bIns="45720" rtlCol="0" anchor="ctr">
            <a:normAutofit/>
          </a:bodyPr>
          <a:lstStyle/>
          <a:p>
            <a:pPr algn="l"/>
            <a:r>
              <a:rPr lang="en-US" altLang="en-US" sz="3600" dirty="0">
                <a:latin typeface="Comic Sans MS" panose="030F0702030302020204" pitchFamily="66" charset="0"/>
              </a:rPr>
              <a:t>Irony</a:t>
            </a:r>
          </a:p>
        </p:txBody>
      </p:sp>
      <p:sp>
        <p:nvSpPr>
          <p:cNvPr id="8195" name="Rectangle 3">
            <a:extLst>
              <a:ext uri="{FF2B5EF4-FFF2-40B4-BE49-F238E27FC236}">
                <a16:creationId xmlns:a16="http://schemas.microsoft.com/office/drawing/2014/main" id="{5892097A-DD2B-433B-B66E-968B3A6F3B6B}"/>
              </a:ext>
            </a:extLst>
          </p:cNvPr>
          <p:cNvSpPr>
            <a:spLocks noGrp="1"/>
          </p:cNvSpPr>
          <p:nvPr>
            <p:ph type="subTitle" idx="1"/>
          </p:nvPr>
        </p:nvSpPr>
        <p:spPr>
          <a:xfrm>
            <a:off x="505315" y="2160590"/>
            <a:ext cx="2980457" cy="3440110"/>
          </a:xfrm>
        </p:spPr>
        <p:txBody>
          <a:bodyPr vert="horz" lIns="91440" tIns="45720" rIns="91440" bIns="45720" rtlCol="0">
            <a:normAutofit/>
          </a:bodyPr>
          <a:lstStyle/>
          <a:p>
            <a:pPr algn="l" fontAlgn="auto">
              <a:defRPr/>
            </a:pPr>
            <a:r>
              <a:rPr lang="en-US" altLang="en-US" u="sng" dirty="0">
                <a:solidFill>
                  <a:schemeClr val="bg1"/>
                </a:solidFill>
                <a:latin typeface="Comic Sans MS" panose="030F0702030302020204" pitchFamily="66" charset="0"/>
              </a:rPr>
              <a:t>Objectives</a:t>
            </a:r>
            <a:r>
              <a:rPr lang="en-US" altLang="en-US" dirty="0">
                <a:solidFill>
                  <a:schemeClr val="bg1"/>
                </a:solidFill>
                <a:latin typeface="Comic Sans MS" panose="030F0702030302020204" pitchFamily="66" charset="0"/>
              </a:rPr>
              <a:t>: </a:t>
            </a:r>
          </a:p>
          <a:p>
            <a:pPr marL="285750" indent="-285750" algn="l" fontAlgn="auto">
              <a:buFont typeface="Wingdings 3" charset="2"/>
              <a:buChar char=""/>
              <a:defRPr/>
            </a:pPr>
            <a:r>
              <a:rPr lang="en-US" altLang="en-US" dirty="0">
                <a:solidFill>
                  <a:schemeClr val="bg1"/>
                </a:solidFill>
                <a:latin typeface="Comic Sans MS" panose="030F0702030302020204" pitchFamily="66" charset="0"/>
              </a:rPr>
              <a:t>Students will be able to define irony. </a:t>
            </a:r>
          </a:p>
          <a:p>
            <a:pPr marL="285750" indent="-285750" algn="l" fontAlgn="auto">
              <a:buFont typeface="Wingdings 3" charset="2"/>
              <a:buChar char=""/>
              <a:defRPr/>
            </a:pPr>
            <a:r>
              <a:rPr lang="en-US" altLang="en-US" dirty="0">
                <a:solidFill>
                  <a:schemeClr val="bg1"/>
                </a:solidFill>
                <a:latin typeface="Comic Sans MS" panose="030F0702030302020204" pitchFamily="66" charset="0"/>
              </a:rPr>
              <a:t>Students will be able to identify the three types of irony. </a:t>
            </a:r>
          </a:p>
          <a:p>
            <a:pPr algn="l" fontAlgn="auto">
              <a:buFont typeface="Wingdings 3" charset="2"/>
              <a:buChar char=""/>
              <a:defRPr/>
            </a:pPr>
            <a:endParaRPr lang="en-US" altLang="en-US" dirty="0">
              <a:solidFill>
                <a:schemeClr val="bg1"/>
              </a:solidFill>
            </a:endParaRPr>
          </a:p>
        </p:txBody>
      </p:sp>
      <p:pic>
        <p:nvPicPr>
          <p:cNvPr id="8300" name="Graphic 184" descr="A close up of text on a white background&#10;&#10;Description automatically generated">
            <a:extLst>
              <a:ext uri="{FF2B5EF4-FFF2-40B4-BE49-F238E27FC236}">
                <a16:creationId xmlns:a16="http://schemas.microsoft.com/office/drawing/2014/main" id="{7A8A25BE-8A52-4FFE-9EEF-4D014A4ABB1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19400"/>
          <a:stretch/>
        </p:blipFill>
        <p:spPr>
          <a:xfrm>
            <a:off x="4160681" y="2079461"/>
            <a:ext cx="4684853" cy="3020811"/>
          </a:xfrm>
          <a:prstGeom prst="rect">
            <a:avLst/>
          </a:prstGeom>
        </p:spPr>
      </p:pic>
      <p:sp>
        <p:nvSpPr>
          <p:cNvPr id="195" name="Isosceles Triangle 19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16772" y="401320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417" name="Rectangle 73">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6" name="Title 1">
            <a:extLst>
              <a:ext uri="{FF2B5EF4-FFF2-40B4-BE49-F238E27FC236}">
                <a16:creationId xmlns:a16="http://schemas.microsoft.com/office/drawing/2014/main" id="{B6B7376C-95D2-4FF1-8EA5-6443D063268D}"/>
              </a:ext>
            </a:extLst>
          </p:cNvPr>
          <p:cNvSpPr>
            <a:spLocks noGrp="1" noChangeArrowheads="1"/>
          </p:cNvSpPr>
          <p:nvPr>
            <p:ph type="title"/>
          </p:nvPr>
        </p:nvSpPr>
        <p:spPr>
          <a:xfrm>
            <a:off x="965199" y="609600"/>
            <a:ext cx="7648121" cy="1099457"/>
          </a:xfrm>
        </p:spPr>
        <p:txBody>
          <a:bodyPr>
            <a:normAutofit/>
          </a:bodyPr>
          <a:lstStyle/>
          <a:p>
            <a:r>
              <a:rPr lang="en-US" altLang="en-US" b="1" dirty="0">
                <a:latin typeface="Comic Sans MS" panose="030F0702030302020204" pitchFamily="66" charset="0"/>
              </a:rPr>
              <a:t>Examples of Situational Irony</a:t>
            </a:r>
          </a:p>
        </p:txBody>
      </p:sp>
      <p:sp>
        <p:nvSpPr>
          <p:cNvPr id="16418" name="Isosceles Triangle 75">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419" name="Isosceles Triangle 77">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6420" name="Content Placeholder 2">
            <a:extLst>
              <a:ext uri="{FF2B5EF4-FFF2-40B4-BE49-F238E27FC236}">
                <a16:creationId xmlns:a16="http://schemas.microsoft.com/office/drawing/2014/main" id="{D0AD200F-DC6D-45D4-ADC7-D50D5FDC3B27}"/>
              </a:ext>
            </a:extLst>
          </p:cNvPr>
          <p:cNvGraphicFramePr>
            <a:graphicFrameLocks noGrp="1"/>
          </p:cNvGraphicFramePr>
          <p:nvPr>
            <p:ph idx="1"/>
            <p:extLst>
              <p:ext uri="{D42A27DB-BD31-4B8C-83A1-F6EECF244321}">
                <p14:modId xmlns:p14="http://schemas.microsoft.com/office/powerpoint/2010/main" val="3103911527"/>
              </p:ext>
            </p:extLst>
          </p:nvPr>
        </p:nvGraphicFramePr>
        <p:xfrm>
          <a:off x="965199" y="1948543"/>
          <a:ext cx="7213600"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028" name="Straight Connector 71">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3" name="Rectangle 82">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86" name="Straight Connector 85">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7"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8"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Isosceles Triangle 88">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Isosceles Triangle 92">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Isosceles Triangle 93">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96" name="Rectangle 95">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atire drawing creative, Picture #2740040 satire drawing creative">
            <a:extLst>
              <a:ext uri="{FF2B5EF4-FFF2-40B4-BE49-F238E27FC236}">
                <a16:creationId xmlns:a16="http://schemas.microsoft.com/office/drawing/2014/main" id="{F9035DCD-415F-4290-AFFD-D9F4E9C79A4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44731" y="1703000"/>
            <a:ext cx="7455945" cy="34483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0" cy="6866467"/>
            <a:chOff x="0" y="-8467"/>
            <a:chExt cx="12192000" cy="6866467"/>
          </a:xfrm>
        </p:grpSpPr>
        <p:sp>
          <p:nvSpPr>
            <p:cNvPr id="73"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74" name="Straight Connector 73">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76"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Isosceles Triangle 77">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84" name="Rectangle 83">
            <a:extLst>
              <a:ext uri="{FF2B5EF4-FFF2-40B4-BE49-F238E27FC236}">
                <a16:creationId xmlns:a16="http://schemas.microsoft.com/office/drawing/2014/main" id="{2783C067-F8BF-4755-B516-8A0CD74C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Isosceles Triangle 85">
            <a:extLst>
              <a:ext uri="{FF2B5EF4-FFF2-40B4-BE49-F238E27FC236}">
                <a16:creationId xmlns:a16="http://schemas.microsoft.com/office/drawing/2014/main" id="{2ED796EC-E7FF-46DB-B912-FB08BF12A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8" name="Isosceles Triangle 87">
            <a:extLst>
              <a:ext uri="{FF2B5EF4-FFF2-40B4-BE49-F238E27FC236}">
                <a16:creationId xmlns:a16="http://schemas.microsoft.com/office/drawing/2014/main" id="{549A2DAB-B431-487D-95AD-BB0FECB49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3818467"/>
            <a:ext cx="3337719" cy="3039533"/>
          </a:xfrm>
          <a:prstGeom prst="triangle">
            <a:avLst>
              <a:gd name="adj" fmla="val 100000"/>
            </a:avLst>
          </a:prstGeom>
          <a:solidFill>
            <a:schemeClr val="accent1">
              <a:lumMod val="75000"/>
              <a:alpha val="88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90" name="Straight Connector 89">
            <a:extLst>
              <a:ext uri="{FF2B5EF4-FFF2-40B4-BE49-F238E27FC236}">
                <a16:creationId xmlns:a16="http://schemas.microsoft.com/office/drawing/2014/main" id="{C5ECDEE1-7093-418F-9CF5-24EEB115C1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045062AF-EB11-4651-BC4A-4DA21768D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18435" name="Content Placeholder 2">
            <a:extLst>
              <a:ext uri="{FF2B5EF4-FFF2-40B4-BE49-F238E27FC236}">
                <a16:creationId xmlns:a16="http://schemas.microsoft.com/office/drawing/2014/main" id="{AB016770-957E-4036-8CAC-C5A0549A81C5}"/>
              </a:ext>
            </a:extLst>
          </p:cNvPr>
          <p:cNvSpPr>
            <a:spLocks noGrp="1" noChangeArrowheads="1"/>
          </p:cNvSpPr>
          <p:nvPr>
            <p:ph idx="1"/>
          </p:nvPr>
        </p:nvSpPr>
        <p:spPr>
          <a:xfrm>
            <a:off x="1130300" y="4050833"/>
            <a:ext cx="5825202" cy="1096899"/>
          </a:xfrm>
        </p:spPr>
        <p:txBody>
          <a:bodyPr vert="horz" lIns="91440" tIns="45720" rIns="91440" bIns="45720" rtlCol="0" anchor="t">
            <a:normAutofit/>
          </a:bodyPr>
          <a:lstStyle/>
          <a:p>
            <a:pPr marL="0" indent="0" algn="r">
              <a:buNone/>
            </a:pPr>
            <a:r>
              <a:rPr lang="en-US" altLang="en-US">
                <a:solidFill>
                  <a:schemeClr val="tx1">
                    <a:lumMod val="50000"/>
                    <a:lumOff val="50000"/>
                  </a:schemeClr>
                </a:solidFill>
                <a:hlinkClick r:id="rId2"/>
              </a:rPr>
              <a:t>https://www.youtube.com/watch?v=tqg6RO8c_W0</a:t>
            </a:r>
            <a:endParaRPr lang="en-US" altLang="en-US">
              <a:solidFill>
                <a:schemeClr val="tx1">
                  <a:lumMod val="50000"/>
                  <a:lumOff val="50000"/>
                </a:schemeClr>
              </a:solidFill>
            </a:endParaRPr>
          </a:p>
        </p:txBody>
      </p:sp>
      <p:sp>
        <p:nvSpPr>
          <p:cNvPr id="18434" name="Title 1">
            <a:extLst>
              <a:ext uri="{FF2B5EF4-FFF2-40B4-BE49-F238E27FC236}">
                <a16:creationId xmlns:a16="http://schemas.microsoft.com/office/drawing/2014/main" id="{CB11832C-327C-4DD8-8BFF-BF57D25925A0}"/>
              </a:ext>
            </a:extLst>
          </p:cNvPr>
          <p:cNvSpPr>
            <a:spLocks noGrp="1" noChangeArrowheads="1"/>
          </p:cNvSpPr>
          <p:nvPr>
            <p:ph type="title"/>
          </p:nvPr>
        </p:nvSpPr>
        <p:spPr>
          <a:xfrm>
            <a:off x="1130300" y="1397000"/>
            <a:ext cx="5825202" cy="2653836"/>
          </a:xfrm>
        </p:spPr>
        <p:txBody>
          <a:bodyPr vert="horz" lIns="91440" tIns="45720" rIns="91440" bIns="45720" rtlCol="0" anchor="b">
            <a:normAutofit/>
          </a:bodyPr>
          <a:lstStyle/>
          <a:p>
            <a:pPr algn="r"/>
            <a:r>
              <a:rPr lang="en-US" altLang="en-US" b="1" dirty="0">
                <a:latin typeface="Comic Sans MS" panose="030F0702030302020204" pitchFamily="66" charset="0"/>
              </a:rPr>
              <a:t>Video Clip</a:t>
            </a:r>
          </a:p>
        </p:txBody>
      </p:sp>
      <p:sp>
        <p:nvSpPr>
          <p:cNvPr id="94" name="Rectangle 27">
            <a:extLst>
              <a:ext uri="{FF2B5EF4-FFF2-40B4-BE49-F238E27FC236}">
                <a16:creationId xmlns:a16="http://schemas.microsoft.com/office/drawing/2014/main" id="{0819F787-32B4-46A8-BC57-C6571BCEE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8" name="Title 1">
            <a:extLst>
              <a:ext uri="{FF2B5EF4-FFF2-40B4-BE49-F238E27FC236}">
                <a16:creationId xmlns:a16="http://schemas.microsoft.com/office/drawing/2014/main" id="{43F9743A-6C2E-46B0-9723-E37EB5D8EBD7}"/>
              </a:ext>
            </a:extLst>
          </p:cNvPr>
          <p:cNvSpPr>
            <a:spLocks noGrp="1" noChangeArrowheads="1"/>
          </p:cNvSpPr>
          <p:nvPr>
            <p:ph type="title"/>
          </p:nvPr>
        </p:nvSpPr>
        <p:spPr>
          <a:xfrm>
            <a:off x="965199" y="582839"/>
            <a:ext cx="7648121" cy="1099457"/>
          </a:xfrm>
        </p:spPr>
        <p:txBody>
          <a:bodyPr>
            <a:normAutofit/>
          </a:bodyPr>
          <a:lstStyle/>
          <a:p>
            <a:r>
              <a:rPr lang="en-US" altLang="en-US" b="1" dirty="0">
                <a:latin typeface="Comic Sans MS" panose="030F0702030302020204" pitchFamily="66" charset="0"/>
              </a:rPr>
              <a:t>Dramatic Irony</a:t>
            </a:r>
          </a:p>
        </p:txBody>
      </p:sp>
      <p:sp>
        <p:nvSpPr>
          <p:cNvPr id="76" name="Isosceles Triangle 75">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Isosceles Triangle 77">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9461" name="Content Placeholder 2">
            <a:extLst>
              <a:ext uri="{FF2B5EF4-FFF2-40B4-BE49-F238E27FC236}">
                <a16:creationId xmlns:a16="http://schemas.microsoft.com/office/drawing/2014/main" id="{9FE3F0AA-31B9-4B06-8B27-80B7D7BF1F46}"/>
              </a:ext>
            </a:extLst>
          </p:cNvPr>
          <p:cNvGraphicFramePr>
            <a:graphicFrameLocks noGrp="1"/>
          </p:cNvGraphicFramePr>
          <p:nvPr>
            <p:ph idx="1"/>
            <p:extLst>
              <p:ext uri="{D42A27DB-BD31-4B8C-83A1-F6EECF244321}">
                <p14:modId xmlns:p14="http://schemas.microsoft.com/office/powerpoint/2010/main" val="1895404922"/>
              </p:ext>
            </p:extLst>
          </p:nvPr>
        </p:nvGraphicFramePr>
        <p:xfrm>
          <a:off x="965198" y="1948542"/>
          <a:ext cx="7264401" cy="4223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832BBA1E-8D3F-4633-BC92-30F400C31883}"/>
              </a:ext>
            </a:extLst>
          </p:cNvPr>
          <p:cNvSpPr>
            <a:spLocks noGrp="1" noChangeArrowheads="1"/>
          </p:cNvSpPr>
          <p:nvPr>
            <p:ph type="title"/>
          </p:nvPr>
        </p:nvSpPr>
        <p:spPr>
          <a:xfrm>
            <a:off x="609599" y="609600"/>
            <a:ext cx="7010401" cy="1320800"/>
          </a:xfrm>
        </p:spPr>
        <p:txBody>
          <a:bodyPr>
            <a:normAutofit/>
          </a:bodyPr>
          <a:lstStyle/>
          <a:p>
            <a:r>
              <a:rPr lang="en-US" altLang="en-US" b="1" dirty="0">
                <a:latin typeface="Comic Sans MS" panose="030F0702030302020204" pitchFamily="66" charset="0"/>
              </a:rPr>
              <a:t>Examples of Dramatic Irony</a:t>
            </a:r>
          </a:p>
        </p:txBody>
      </p:sp>
      <p:sp>
        <p:nvSpPr>
          <p:cNvPr id="3" name="Content Placeholder 2">
            <a:extLst>
              <a:ext uri="{FF2B5EF4-FFF2-40B4-BE49-F238E27FC236}">
                <a16:creationId xmlns:a16="http://schemas.microsoft.com/office/drawing/2014/main" id="{27A13D68-A2A1-4C27-B59E-5C0164731D40}"/>
              </a:ext>
            </a:extLst>
          </p:cNvPr>
          <p:cNvSpPr>
            <a:spLocks noGrp="1"/>
          </p:cNvSpPr>
          <p:nvPr>
            <p:ph idx="1"/>
          </p:nvPr>
        </p:nvSpPr>
        <p:spPr>
          <a:xfrm>
            <a:off x="609600" y="1676400"/>
            <a:ext cx="5791200" cy="4114800"/>
          </a:xfrm>
        </p:spPr>
        <p:txBody>
          <a:bodyPr rtlCol="0">
            <a:normAutofit fontScale="40000" lnSpcReduction="20000"/>
          </a:bodyPr>
          <a:lstStyle/>
          <a:p>
            <a:pPr fontAlgn="auto">
              <a:spcAft>
                <a:spcPts val="0"/>
              </a:spcAft>
              <a:buClr>
                <a:schemeClr val="accent1">
                  <a:lumMod val="75000"/>
                </a:schemeClr>
              </a:buClr>
              <a:buFont typeface="Arial"/>
              <a:buChar char="•"/>
              <a:defRPr/>
            </a:pPr>
            <a:r>
              <a:rPr lang="en-US" altLang="en-US" sz="5500" dirty="0">
                <a:solidFill>
                  <a:schemeClr val="tx1">
                    <a:lumMod val="75000"/>
                    <a:lumOff val="25000"/>
                  </a:schemeClr>
                </a:solidFill>
                <a:latin typeface="Comic Sans MS" panose="030F0702030302020204" pitchFamily="66" charset="0"/>
              </a:rPr>
              <a:t>Tim’s parents are proud of the “A” he got on the test, but we know he cheated.</a:t>
            </a:r>
          </a:p>
          <a:p>
            <a:pPr marL="0" indent="0" fontAlgn="auto">
              <a:spcAft>
                <a:spcPts val="0"/>
              </a:spcAft>
              <a:buClr>
                <a:schemeClr val="accent1">
                  <a:lumMod val="75000"/>
                </a:schemeClr>
              </a:buClr>
              <a:buFont typeface="Wingdings 3" charset="2"/>
              <a:buNone/>
              <a:defRPr/>
            </a:pPr>
            <a:endParaRPr lang="en-US" altLang="en-US" sz="5500" dirty="0">
              <a:solidFill>
                <a:schemeClr val="tx1">
                  <a:lumMod val="75000"/>
                  <a:lumOff val="25000"/>
                </a:schemeClr>
              </a:solidFill>
              <a:latin typeface="Comic Sans MS" panose="030F0702030302020204" pitchFamily="66" charset="0"/>
            </a:endParaRPr>
          </a:p>
          <a:p>
            <a:pPr fontAlgn="auto">
              <a:spcAft>
                <a:spcPts val="0"/>
              </a:spcAft>
              <a:buClr>
                <a:schemeClr val="accent1">
                  <a:lumMod val="75000"/>
                </a:schemeClr>
              </a:buClr>
              <a:buFont typeface="Arial"/>
              <a:buChar char="•"/>
              <a:defRPr/>
            </a:pPr>
            <a:r>
              <a:rPr lang="en-US" altLang="en-US" sz="5500" dirty="0">
                <a:solidFill>
                  <a:schemeClr val="tx1">
                    <a:lumMod val="75000"/>
                    <a:lumOff val="25000"/>
                  </a:schemeClr>
                </a:solidFill>
                <a:latin typeface="Comic Sans MS" panose="030F0702030302020204" pitchFamily="66" charset="0"/>
              </a:rPr>
              <a:t>Alex writes a love poem to Judy but we know that Judy loves Devin. </a:t>
            </a:r>
          </a:p>
          <a:p>
            <a:pPr fontAlgn="auto">
              <a:spcAft>
                <a:spcPts val="0"/>
              </a:spcAft>
              <a:buClr>
                <a:schemeClr val="accent1">
                  <a:lumMod val="75000"/>
                </a:schemeClr>
              </a:buClr>
              <a:buFont typeface="Arial"/>
              <a:buChar char="•"/>
              <a:defRPr/>
            </a:pPr>
            <a:endParaRPr lang="en-US" altLang="en-US" sz="5500" dirty="0">
              <a:solidFill>
                <a:schemeClr val="tx1">
                  <a:lumMod val="75000"/>
                  <a:lumOff val="25000"/>
                </a:schemeClr>
              </a:solidFill>
              <a:latin typeface="Comic Sans MS" panose="030F0702030302020204" pitchFamily="66" charset="0"/>
            </a:endParaRPr>
          </a:p>
          <a:p>
            <a:pPr fontAlgn="auto">
              <a:spcAft>
                <a:spcPts val="0"/>
              </a:spcAft>
              <a:buClr>
                <a:schemeClr val="accent1">
                  <a:lumMod val="75000"/>
                </a:schemeClr>
              </a:buClr>
              <a:buFont typeface="Arial"/>
              <a:buChar char="•"/>
              <a:defRPr/>
            </a:pPr>
            <a:r>
              <a:rPr lang="en-US" altLang="en-US" sz="5500" dirty="0">
                <a:solidFill>
                  <a:schemeClr val="tx1">
                    <a:lumMod val="75000"/>
                    <a:lumOff val="25000"/>
                  </a:schemeClr>
                </a:solidFill>
                <a:latin typeface="Comic Sans MS" panose="030F0702030302020204" pitchFamily="66" charset="0"/>
              </a:rPr>
              <a:t>The reader knows that Della sold her hair to buy Jim a fob chain for his watch, but Jim doesn’t know why she cut her hair. </a:t>
            </a:r>
          </a:p>
          <a:p>
            <a:pPr fontAlgn="auto">
              <a:spcAft>
                <a:spcPts val="0"/>
              </a:spcAft>
              <a:buClr>
                <a:schemeClr val="accent1">
                  <a:lumMod val="75000"/>
                </a:schemeClr>
              </a:buClr>
              <a:buFont typeface="Arial"/>
              <a:buChar char="•"/>
              <a:defRPr/>
            </a:pPr>
            <a:endParaRPr lang="en-US" dirty="0">
              <a:solidFill>
                <a:schemeClr val="tx1">
                  <a:lumMod val="75000"/>
                  <a:lumOff val="25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73" name="Straight Connector 72">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4" name="Rectangle 83">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87" name="Straight Connector 86">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8"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Isosceles Triangle 89">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Isosceles Triangle 93">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5" name="Isosceles Triangle 94">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97" name="Rectangle 96">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531" name="Content Placeholder 6">
            <a:extLst>
              <a:ext uri="{FF2B5EF4-FFF2-40B4-BE49-F238E27FC236}">
                <a16:creationId xmlns:a16="http://schemas.microsoft.com/office/drawing/2014/main" id="{395795D6-C2BF-408B-9930-EE77E0CF9CE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730811" y="1131994"/>
            <a:ext cx="3683784" cy="459038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0" cy="6866467"/>
            <a:chOff x="0" y="-8467"/>
            <a:chExt cx="12192000" cy="6866467"/>
          </a:xfrm>
        </p:grpSpPr>
        <p:sp>
          <p:nvSpPr>
            <p:cNvPr id="73"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74" name="Straight Connector 73">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76"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Isosceles Triangle 77">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84" name="Rectangle 83">
            <a:extLst>
              <a:ext uri="{FF2B5EF4-FFF2-40B4-BE49-F238E27FC236}">
                <a16:creationId xmlns:a16="http://schemas.microsoft.com/office/drawing/2014/main" id="{2783C067-F8BF-4755-B516-8A0CD74C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Isosceles Triangle 85">
            <a:extLst>
              <a:ext uri="{FF2B5EF4-FFF2-40B4-BE49-F238E27FC236}">
                <a16:creationId xmlns:a16="http://schemas.microsoft.com/office/drawing/2014/main" id="{2ED796EC-E7FF-46DB-B912-FB08BF12A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8" name="Isosceles Triangle 87">
            <a:extLst>
              <a:ext uri="{FF2B5EF4-FFF2-40B4-BE49-F238E27FC236}">
                <a16:creationId xmlns:a16="http://schemas.microsoft.com/office/drawing/2014/main" id="{549A2DAB-B431-487D-95AD-BB0FECB49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3818467"/>
            <a:ext cx="3337719" cy="3039533"/>
          </a:xfrm>
          <a:prstGeom prst="triangle">
            <a:avLst>
              <a:gd name="adj" fmla="val 100000"/>
            </a:avLst>
          </a:prstGeom>
          <a:solidFill>
            <a:schemeClr val="accent1">
              <a:lumMod val="75000"/>
              <a:alpha val="88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90" name="Straight Connector 89">
            <a:extLst>
              <a:ext uri="{FF2B5EF4-FFF2-40B4-BE49-F238E27FC236}">
                <a16:creationId xmlns:a16="http://schemas.microsoft.com/office/drawing/2014/main" id="{C5ECDEE1-7093-418F-9CF5-24EEB115C1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045062AF-EB11-4651-BC4A-4DA21768D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23555" name="Content Placeholder 2">
            <a:extLst>
              <a:ext uri="{FF2B5EF4-FFF2-40B4-BE49-F238E27FC236}">
                <a16:creationId xmlns:a16="http://schemas.microsoft.com/office/drawing/2014/main" id="{4EBF65B6-7518-4610-848F-6EE75AC33845}"/>
              </a:ext>
            </a:extLst>
          </p:cNvPr>
          <p:cNvSpPr>
            <a:spLocks noGrp="1" noChangeArrowheads="1"/>
          </p:cNvSpPr>
          <p:nvPr>
            <p:ph idx="1"/>
          </p:nvPr>
        </p:nvSpPr>
        <p:spPr>
          <a:xfrm>
            <a:off x="1130300" y="4050833"/>
            <a:ext cx="5825202" cy="1096899"/>
          </a:xfrm>
        </p:spPr>
        <p:txBody>
          <a:bodyPr vert="horz" lIns="91440" tIns="45720" rIns="91440" bIns="45720" rtlCol="0" anchor="t">
            <a:normAutofit/>
          </a:bodyPr>
          <a:lstStyle/>
          <a:p>
            <a:pPr marL="0" indent="0" algn="r">
              <a:buNone/>
            </a:pPr>
            <a:r>
              <a:rPr lang="en-US" altLang="en-US">
                <a:solidFill>
                  <a:schemeClr val="tx1">
                    <a:lumMod val="50000"/>
                    <a:lumOff val="50000"/>
                  </a:schemeClr>
                </a:solidFill>
              </a:rPr>
              <a:t>https://</a:t>
            </a:r>
            <a:r>
              <a:rPr lang="en-US" altLang="en-US">
                <a:solidFill>
                  <a:schemeClr val="tx1">
                    <a:lumMod val="50000"/>
                    <a:lumOff val="50000"/>
                  </a:schemeClr>
                </a:solidFill>
                <a:hlinkClick r:id="rId2"/>
              </a:rPr>
              <a:t>www.youtube.com/watch?v=RZFYuX84n1U</a:t>
            </a:r>
            <a:endParaRPr lang="en-US" altLang="en-US">
              <a:solidFill>
                <a:schemeClr val="tx1">
                  <a:lumMod val="50000"/>
                  <a:lumOff val="50000"/>
                </a:schemeClr>
              </a:solidFill>
            </a:endParaRPr>
          </a:p>
        </p:txBody>
      </p:sp>
      <p:sp>
        <p:nvSpPr>
          <p:cNvPr id="23554" name="Title 1">
            <a:extLst>
              <a:ext uri="{FF2B5EF4-FFF2-40B4-BE49-F238E27FC236}">
                <a16:creationId xmlns:a16="http://schemas.microsoft.com/office/drawing/2014/main" id="{3CF77D0D-4B9E-45F8-A149-24ACC975B3A9}"/>
              </a:ext>
            </a:extLst>
          </p:cNvPr>
          <p:cNvSpPr>
            <a:spLocks noGrp="1" noChangeArrowheads="1"/>
          </p:cNvSpPr>
          <p:nvPr>
            <p:ph type="title"/>
          </p:nvPr>
        </p:nvSpPr>
        <p:spPr>
          <a:xfrm>
            <a:off x="1130300" y="1397000"/>
            <a:ext cx="5825202" cy="2653836"/>
          </a:xfrm>
        </p:spPr>
        <p:txBody>
          <a:bodyPr vert="horz" lIns="91440" tIns="45720" rIns="91440" bIns="45720" rtlCol="0" anchor="b">
            <a:normAutofit/>
          </a:bodyPr>
          <a:lstStyle/>
          <a:p>
            <a:pPr algn="r"/>
            <a:r>
              <a:rPr lang="en-US" altLang="en-US" b="1" dirty="0">
                <a:latin typeface="Comic Sans MS" panose="030F0702030302020204" pitchFamily="66" charset="0"/>
              </a:rPr>
              <a:t>Video clip</a:t>
            </a:r>
          </a:p>
        </p:txBody>
      </p:sp>
      <p:sp>
        <p:nvSpPr>
          <p:cNvPr id="94" name="Rectangle 27">
            <a:extLst>
              <a:ext uri="{FF2B5EF4-FFF2-40B4-BE49-F238E27FC236}">
                <a16:creationId xmlns:a16="http://schemas.microsoft.com/office/drawing/2014/main" id="{0819F787-32B4-46A8-BC57-C6571BCEE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2" name="Title 1">
            <a:extLst>
              <a:ext uri="{FF2B5EF4-FFF2-40B4-BE49-F238E27FC236}">
                <a16:creationId xmlns:a16="http://schemas.microsoft.com/office/drawing/2014/main" id="{F0E4A807-7310-450B-94AF-27E9612FC336}"/>
              </a:ext>
            </a:extLst>
          </p:cNvPr>
          <p:cNvSpPr>
            <a:spLocks noGrp="1"/>
          </p:cNvSpPr>
          <p:nvPr>
            <p:ph type="title"/>
          </p:nvPr>
        </p:nvSpPr>
        <p:spPr>
          <a:xfrm>
            <a:off x="1450559" y="232631"/>
            <a:ext cx="5562600" cy="1405669"/>
          </a:xfrm>
        </p:spPr>
        <p:txBody>
          <a:bodyPr vert="horz" lIns="91440" tIns="45720" rIns="91440" bIns="45720" rtlCol="0" anchor="b">
            <a:normAutofit/>
          </a:bodyPr>
          <a:lstStyle/>
          <a:p>
            <a:pPr algn="ctr"/>
            <a:r>
              <a:rPr lang="en-US" altLang="en-US" sz="4000" dirty="0">
                <a:latin typeface="Comic Sans MS" panose="030F0702030302020204" pitchFamily="66" charset="0"/>
              </a:rPr>
              <a:t>CHECK THESE OUT!</a:t>
            </a:r>
          </a:p>
        </p:txBody>
      </p:sp>
      <p:pic>
        <p:nvPicPr>
          <p:cNvPr id="4099" name="Content Placeholder 3">
            <a:extLst>
              <a:ext uri="{FF2B5EF4-FFF2-40B4-BE49-F238E27FC236}">
                <a16:creationId xmlns:a16="http://schemas.microsoft.com/office/drawing/2014/main" id="{090F35B2-84CD-49A4-9DA1-C572C82234D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3067" y="1948853"/>
            <a:ext cx="4838700" cy="417337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4A35AD38-FE4E-4AC1-A10E-BB75C276CCCB}"/>
              </a:ext>
            </a:extLst>
          </p:cNvPr>
          <p:cNvSpPr>
            <a:spLocks noGrp="1"/>
          </p:cNvSpPr>
          <p:nvPr>
            <p:ph type="title"/>
          </p:nvPr>
        </p:nvSpPr>
        <p:spPr>
          <a:xfrm>
            <a:off x="4571142" y="1680201"/>
            <a:ext cx="2384359" cy="2367559"/>
          </a:xfrm>
        </p:spPr>
        <p:txBody>
          <a:bodyPr vert="horz" lIns="91440" tIns="45720" rIns="91440" bIns="45720" rtlCol="0" anchor="b">
            <a:normAutofit/>
          </a:bodyPr>
          <a:lstStyle/>
          <a:p>
            <a:pPr algn="r">
              <a:lnSpc>
                <a:spcPct val="90000"/>
              </a:lnSpc>
            </a:pPr>
            <a:r>
              <a:rPr lang="en-US" altLang="en-US" sz="3000"/>
              <a:t>An escalator leading to a fitness center.</a:t>
            </a:r>
          </a:p>
        </p:txBody>
      </p:sp>
      <p:pic>
        <p:nvPicPr>
          <p:cNvPr id="6147" name="Content Placeholder 3">
            <a:extLst>
              <a:ext uri="{FF2B5EF4-FFF2-40B4-BE49-F238E27FC236}">
                <a16:creationId xmlns:a16="http://schemas.microsoft.com/office/drawing/2014/main" id="{56897F2B-96B9-42CB-923C-DF00F86878E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9826" r="12531" b="2"/>
          <a:stretch/>
        </p:blipFill>
        <p:spPr>
          <a:xfrm>
            <a:off x="666452" y="1261330"/>
            <a:ext cx="3729909" cy="433534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5" name="Content Placeholder 5">
            <a:extLst>
              <a:ext uri="{FF2B5EF4-FFF2-40B4-BE49-F238E27FC236}">
                <a16:creationId xmlns:a16="http://schemas.microsoft.com/office/drawing/2014/main" id="{D1840E48-D1D5-4A80-85CA-7041261EBF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847011"/>
            <a:ext cx="6067789" cy="517278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45" name="Rectangle 72">
            <a:extLst>
              <a:ext uri="{FF2B5EF4-FFF2-40B4-BE49-F238E27FC236}">
                <a16:creationId xmlns:a16="http://schemas.microsoft.com/office/drawing/2014/main" id="{2D94F95D-89EF-455B-9F54-0F4231363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9144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246" name="Group 74">
            <a:extLst>
              <a:ext uri="{FF2B5EF4-FFF2-40B4-BE49-F238E27FC236}">
                <a16:creationId xmlns:a16="http://schemas.microsoft.com/office/drawing/2014/main" id="{612B9F8D-6DD1-481E-8CCE-81A7EEB15F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68955" y="-8467"/>
            <a:ext cx="3575053" cy="6866467"/>
            <a:chOff x="7425267" y="-8467"/>
            <a:chExt cx="4766733" cy="6866467"/>
          </a:xfrm>
        </p:grpSpPr>
        <p:cxnSp>
          <p:nvCxnSpPr>
            <p:cNvPr id="76" name="Straight Connector 75">
              <a:extLst>
                <a:ext uri="{FF2B5EF4-FFF2-40B4-BE49-F238E27FC236}">
                  <a16:creationId xmlns:a16="http://schemas.microsoft.com/office/drawing/2014/main" id="{BD531F65-BE00-4220-96DD-64DD545E03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9247" name="Straight Connector 76">
              <a:extLst>
                <a:ext uri="{FF2B5EF4-FFF2-40B4-BE49-F238E27FC236}">
                  <a16:creationId xmlns:a16="http://schemas.microsoft.com/office/drawing/2014/main" id="{95BD48B8-B8E0-4EC6-889B-B9D5035859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78" name="Rectangle 23">
              <a:extLst>
                <a:ext uri="{FF2B5EF4-FFF2-40B4-BE49-F238E27FC236}">
                  <a16:creationId xmlns:a16="http://schemas.microsoft.com/office/drawing/2014/main" id="{4CB88335-CEFC-4E93-A849-B293A59F0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48" name="Rectangle 25">
              <a:extLst>
                <a:ext uri="{FF2B5EF4-FFF2-40B4-BE49-F238E27FC236}">
                  <a16:creationId xmlns:a16="http://schemas.microsoft.com/office/drawing/2014/main" id="{A68404B5-9CA3-4B1B-A75D-54F36B1B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7260DE41-7357-49EC-A4FF-41B666696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49" name="Rectangle 27">
              <a:extLst>
                <a:ext uri="{FF2B5EF4-FFF2-40B4-BE49-F238E27FC236}">
                  <a16:creationId xmlns:a16="http://schemas.microsoft.com/office/drawing/2014/main" id="{1D9D87BA-A306-430B-8BCF-468FF820D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8">
              <a:extLst>
                <a:ext uri="{FF2B5EF4-FFF2-40B4-BE49-F238E27FC236}">
                  <a16:creationId xmlns:a16="http://schemas.microsoft.com/office/drawing/2014/main" id="{39F522E6-2DF0-48FC-873D-74BF21019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50" name="Rectangle 29">
              <a:extLst>
                <a:ext uri="{FF2B5EF4-FFF2-40B4-BE49-F238E27FC236}">
                  <a16:creationId xmlns:a16="http://schemas.microsoft.com/office/drawing/2014/main" id="{1015C585-0283-4901-9837-57DD565CE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Isosceles Triangle 83">
              <a:extLst>
                <a:ext uri="{FF2B5EF4-FFF2-40B4-BE49-F238E27FC236}">
                  <a16:creationId xmlns:a16="http://schemas.microsoft.com/office/drawing/2014/main" id="{CB6D253E-04B9-4649-B17B-DE58968B27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9218" name="Title 1">
            <a:extLst>
              <a:ext uri="{FF2B5EF4-FFF2-40B4-BE49-F238E27FC236}">
                <a16:creationId xmlns:a16="http://schemas.microsoft.com/office/drawing/2014/main" id="{6A591061-9F7B-455F-93F3-FCE879BFD64D}"/>
              </a:ext>
            </a:extLst>
          </p:cNvPr>
          <p:cNvSpPr>
            <a:spLocks noGrp="1" noChangeArrowheads="1"/>
          </p:cNvSpPr>
          <p:nvPr>
            <p:ph type="title"/>
          </p:nvPr>
        </p:nvSpPr>
        <p:spPr>
          <a:xfrm>
            <a:off x="508000" y="4765972"/>
            <a:ext cx="6447501" cy="1320800"/>
          </a:xfrm>
        </p:spPr>
        <p:txBody>
          <a:bodyPr anchor="ctr">
            <a:normAutofit/>
          </a:bodyPr>
          <a:lstStyle/>
          <a:p>
            <a:r>
              <a:rPr lang="en-US" altLang="en-US" sz="3800" b="1">
                <a:solidFill>
                  <a:schemeClr val="bg1"/>
                </a:solidFill>
                <a:latin typeface="Constantia" panose="02030602050306030303" pitchFamily="18" charset="0"/>
              </a:rPr>
              <a:t>Review of definition</a:t>
            </a:r>
          </a:p>
        </p:txBody>
      </p:sp>
      <p:sp useBgFill="1">
        <p:nvSpPr>
          <p:cNvPr id="9251" name="Rectangle 85">
            <a:extLst>
              <a:ext uri="{FF2B5EF4-FFF2-40B4-BE49-F238E27FC236}">
                <a16:creationId xmlns:a16="http://schemas.microsoft.com/office/drawing/2014/main" id="{A1AE21A0-AA96-4557-AB48-66255CF0AD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252" name="Content Placeholder 2">
            <a:extLst>
              <a:ext uri="{FF2B5EF4-FFF2-40B4-BE49-F238E27FC236}">
                <a16:creationId xmlns:a16="http://schemas.microsoft.com/office/drawing/2014/main" id="{546DB9B9-BF34-4192-93D9-4BC2C979E7B7}"/>
              </a:ext>
            </a:extLst>
          </p:cNvPr>
          <p:cNvGraphicFramePr>
            <a:graphicFrameLocks noGrp="1"/>
          </p:cNvGraphicFramePr>
          <p:nvPr>
            <p:ph idx="1"/>
            <p:extLst>
              <p:ext uri="{D42A27DB-BD31-4B8C-83A1-F6EECF244321}">
                <p14:modId xmlns:p14="http://schemas.microsoft.com/office/powerpoint/2010/main" val="3127911326"/>
              </p:ext>
            </p:extLst>
          </p:nvPr>
        </p:nvGraphicFramePr>
        <p:xfrm>
          <a:off x="482203" y="642938"/>
          <a:ext cx="8179594" cy="3286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3" name="Content Placeholder 3">
            <a:extLst>
              <a:ext uri="{FF2B5EF4-FFF2-40B4-BE49-F238E27FC236}">
                <a16:creationId xmlns:a16="http://schemas.microsoft.com/office/drawing/2014/main" id="{1DDD4E47-C9DB-40C9-9F7A-795551AB1D5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8594" y="1340113"/>
            <a:ext cx="5609210" cy="405732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Content Placeholder 3">
            <a:extLst>
              <a:ext uri="{FF2B5EF4-FFF2-40B4-BE49-F238E27FC236}">
                <a16:creationId xmlns:a16="http://schemas.microsoft.com/office/drawing/2014/main" id="{2488BACE-CA2C-4FF2-9972-2754229C6BA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12974" y="189186"/>
            <a:ext cx="5283026" cy="576561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Content Placeholder 3">
            <a:extLst>
              <a:ext uri="{FF2B5EF4-FFF2-40B4-BE49-F238E27FC236}">
                <a16:creationId xmlns:a16="http://schemas.microsoft.com/office/drawing/2014/main" id="{C3D8BE7C-5E77-4CC7-BBD2-E9E8A45AA32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838200"/>
            <a:ext cx="6400800" cy="480060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3F4F01F8-D3FD-4452-BE12-7E3C720D1717}"/>
              </a:ext>
            </a:extLst>
          </p:cNvPr>
          <p:cNvSpPr>
            <a:spLocks noGrp="1" noChangeArrowheads="1"/>
          </p:cNvSpPr>
          <p:nvPr>
            <p:ph type="title"/>
          </p:nvPr>
        </p:nvSpPr>
        <p:spPr>
          <a:xfrm>
            <a:off x="508000" y="609600"/>
            <a:ext cx="6447501" cy="1320800"/>
          </a:xfrm>
        </p:spPr>
        <p:txBody>
          <a:bodyPr>
            <a:normAutofit/>
          </a:bodyPr>
          <a:lstStyle/>
          <a:p>
            <a:pPr eaLnBrk="1" hangingPunct="1"/>
            <a:r>
              <a:rPr lang="en-US" altLang="en-US" b="1"/>
              <a:t>Review</a:t>
            </a:r>
          </a:p>
        </p:txBody>
      </p:sp>
      <p:graphicFrame>
        <p:nvGraphicFramePr>
          <p:cNvPr id="19503" name="Rectangle 3">
            <a:extLst>
              <a:ext uri="{FF2B5EF4-FFF2-40B4-BE49-F238E27FC236}">
                <a16:creationId xmlns:a16="http://schemas.microsoft.com/office/drawing/2014/main" id="{742CC502-A3F0-43F0-A449-D01ACDC509DA}"/>
              </a:ext>
            </a:extLst>
          </p:cNvPr>
          <p:cNvGraphicFramePr>
            <a:graphicFrameLocks noGrp="1"/>
          </p:cNvGraphicFramePr>
          <p:nvPr>
            <p:ph idx="1"/>
            <p:extLst>
              <p:ext uri="{D42A27DB-BD31-4B8C-83A1-F6EECF244321}">
                <p14:modId xmlns:p14="http://schemas.microsoft.com/office/powerpoint/2010/main" val="834932285"/>
              </p:ext>
            </p:extLst>
          </p:nvPr>
        </p:nvGraphicFramePr>
        <p:xfrm>
          <a:off x="508397" y="2160588"/>
          <a:ext cx="6447234"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 name="Rectangle: Rounded Corners 153">
            <a:extLst>
              <a:ext uri="{FF2B5EF4-FFF2-40B4-BE49-F238E27FC236}">
                <a16:creationId xmlns:a16="http://schemas.microsoft.com/office/drawing/2014/main" id="{17CD631D-20CE-49DD-8087-B08875642DA2}"/>
              </a:ext>
            </a:extLst>
          </p:cNvPr>
          <p:cNvSpPr/>
          <p:nvPr/>
        </p:nvSpPr>
        <p:spPr>
          <a:xfrm>
            <a:off x="889496" y="6100214"/>
            <a:ext cx="7250386" cy="798221"/>
          </a:xfrm>
          <a:prstGeom prst="roundRect">
            <a:avLst>
              <a:gd name="adj" fmla="val 10000"/>
            </a:avLst>
          </a:prstGeom>
        </p:spPr>
        <p:style>
          <a:lnRef idx="0">
            <a:schemeClr val="lt2">
              <a:alpha val="0"/>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p:style>
      </p:sp>
      <p:grpSp>
        <p:nvGrpSpPr>
          <p:cNvPr id="25663" name="Group 186">
            <a:extLst>
              <a:ext uri="{FF2B5EF4-FFF2-40B4-BE49-F238E27FC236}">
                <a16:creationId xmlns:a16="http://schemas.microsoft.com/office/drawing/2014/main" id="{947CDE17-06F4-4FCE-8BFE-AD89EACB70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88" name="Straight Connector 187">
              <a:extLst>
                <a:ext uri="{FF2B5EF4-FFF2-40B4-BE49-F238E27FC236}">
                  <a16:creationId xmlns:a16="http://schemas.microsoft.com/office/drawing/2014/main" id="{4A64534B-C7D9-476B-876D-0A9259D502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9" name="Straight Connector 188">
              <a:extLst>
                <a:ext uri="{FF2B5EF4-FFF2-40B4-BE49-F238E27FC236}">
                  <a16:creationId xmlns:a16="http://schemas.microsoft.com/office/drawing/2014/main" id="{C527E124-CDC8-4D04-848D-E43E18F4254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90" name="Rectangle 23">
              <a:extLst>
                <a:ext uri="{FF2B5EF4-FFF2-40B4-BE49-F238E27FC236}">
                  <a16:creationId xmlns:a16="http://schemas.microsoft.com/office/drawing/2014/main" id="{A768FF94-39B1-44FB-9670-D6F5007FB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1" name="Rectangle 25">
              <a:extLst>
                <a:ext uri="{FF2B5EF4-FFF2-40B4-BE49-F238E27FC236}">
                  <a16:creationId xmlns:a16="http://schemas.microsoft.com/office/drawing/2014/main" id="{FCE6337A-0F72-4D0B-81DA-748DC80AB6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2" name="Isosceles Triangle 191">
              <a:extLst>
                <a:ext uri="{FF2B5EF4-FFF2-40B4-BE49-F238E27FC236}">
                  <a16:creationId xmlns:a16="http://schemas.microsoft.com/office/drawing/2014/main" id="{2972CF86-A510-4E29-8CED-C0612D080F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3" name="Rectangle 27">
              <a:extLst>
                <a:ext uri="{FF2B5EF4-FFF2-40B4-BE49-F238E27FC236}">
                  <a16:creationId xmlns:a16="http://schemas.microsoft.com/office/drawing/2014/main" id="{51B0A8D9-B28B-4CE3-8AB6-6633ADD997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4" name="Rectangle 28">
              <a:extLst>
                <a:ext uri="{FF2B5EF4-FFF2-40B4-BE49-F238E27FC236}">
                  <a16:creationId xmlns:a16="http://schemas.microsoft.com/office/drawing/2014/main" id="{525DA9CC-B1B1-4F33-9ED2-89012EA5B4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5" name="Rectangle 29">
              <a:extLst>
                <a:ext uri="{FF2B5EF4-FFF2-40B4-BE49-F238E27FC236}">
                  <a16:creationId xmlns:a16="http://schemas.microsoft.com/office/drawing/2014/main" id="{6AE546F2-92C0-4C9C-BF28-052A7D0A3B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6" name="Isosceles Triangle 195">
              <a:extLst>
                <a:ext uri="{FF2B5EF4-FFF2-40B4-BE49-F238E27FC236}">
                  <a16:creationId xmlns:a16="http://schemas.microsoft.com/office/drawing/2014/main" id="{1111385C-91E7-44E8-AAE5-019E48D76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7" name="Isosceles Triangle 196">
              <a:extLst>
                <a:ext uri="{FF2B5EF4-FFF2-40B4-BE49-F238E27FC236}">
                  <a16:creationId xmlns:a16="http://schemas.microsoft.com/office/drawing/2014/main" id="{54455A30-C651-4002-BE70-2A0F05BA38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31" name="Rectangle 198">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3" name="TextBox 2">
            <a:extLst>
              <a:ext uri="{FF2B5EF4-FFF2-40B4-BE49-F238E27FC236}">
                <a16:creationId xmlns:a16="http://schemas.microsoft.com/office/drawing/2014/main" id="{A170E2EC-EEC6-445D-B5B0-53BE809D0EA7}"/>
              </a:ext>
            </a:extLst>
          </p:cNvPr>
          <p:cNvSpPr txBox="1">
            <a:spLocks noChangeArrowheads="1"/>
          </p:cNvSpPr>
          <p:nvPr/>
        </p:nvSpPr>
        <p:spPr bwMode="auto">
          <a:xfrm>
            <a:off x="746716" y="130759"/>
            <a:ext cx="7648121" cy="109945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lnSpc>
                <a:spcPct val="90000"/>
              </a:lnSpc>
              <a:spcAft>
                <a:spcPts val="600"/>
              </a:spcAft>
            </a:pPr>
            <a:r>
              <a:rPr lang="en-US" altLang="en-US" sz="2000" dirty="0">
                <a:solidFill>
                  <a:schemeClr val="bg2">
                    <a:lumMod val="25000"/>
                  </a:schemeClr>
                </a:solidFill>
                <a:latin typeface="+mj-lt"/>
                <a:ea typeface="+mj-ea"/>
                <a:cs typeface="+mj-cs"/>
              </a:rPr>
              <a:t>Your responsibilities before our next class Teams meeting:</a:t>
            </a:r>
          </a:p>
        </p:txBody>
      </p:sp>
      <p:sp>
        <p:nvSpPr>
          <p:cNvPr id="132" name="Isosceles Triangle 200">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3" name="Isosceles Triangle 202">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8" name="Rectangle: Rounded Corners 117">
            <a:extLst>
              <a:ext uri="{FF2B5EF4-FFF2-40B4-BE49-F238E27FC236}">
                <a16:creationId xmlns:a16="http://schemas.microsoft.com/office/drawing/2014/main" id="{6087634E-2CB4-472B-B6AD-A988620D1A75}"/>
              </a:ext>
            </a:extLst>
          </p:cNvPr>
          <p:cNvSpPr/>
          <p:nvPr/>
        </p:nvSpPr>
        <p:spPr>
          <a:xfrm>
            <a:off x="806270" y="581781"/>
            <a:ext cx="7588567" cy="6145460"/>
          </a:xfrm>
          <a:prstGeom prst="roundRect">
            <a:avLst>
              <a:gd name="adj" fmla="val 10000"/>
            </a:avLst>
          </a:prstGeom>
          <a:solidFill>
            <a:schemeClr val="accent1"/>
          </a:solidFill>
        </p:spPr>
        <p:style>
          <a:lnRef idx="0">
            <a:schemeClr val="lt2">
              <a:alpha val="0"/>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p:style>
      </p:sp>
      <p:sp>
        <p:nvSpPr>
          <p:cNvPr id="4" name="TextBox 3">
            <a:extLst>
              <a:ext uri="{FF2B5EF4-FFF2-40B4-BE49-F238E27FC236}">
                <a16:creationId xmlns:a16="http://schemas.microsoft.com/office/drawing/2014/main" id="{15B573EC-9578-4BDA-A983-F94B90694E22}"/>
              </a:ext>
            </a:extLst>
          </p:cNvPr>
          <p:cNvSpPr txBox="1"/>
          <p:nvPr/>
        </p:nvSpPr>
        <p:spPr>
          <a:xfrm>
            <a:off x="1074807" y="680487"/>
            <a:ext cx="7320030" cy="5755422"/>
          </a:xfrm>
          <a:prstGeom prst="rect">
            <a:avLst/>
          </a:prstGeom>
          <a:noFill/>
        </p:spPr>
        <p:txBody>
          <a:bodyPr wrap="square" rtlCol="0">
            <a:spAutoFit/>
          </a:bodyPr>
          <a:lstStyle/>
          <a:p>
            <a:pPr marL="342900" indent="-342900">
              <a:buAutoNum type="arabicPeriod"/>
            </a:pPr>
            <a:r>
              <a:rPr lang="en-US" altLang="en-US" sz="1600" dirty="0">
                <a:solidFill>
                  <a:prstClr val="white">
                    <a:hueOff val="0"/>
                    <a:satOff val="0"/>
                    <a:lumOff val="0"/>
                    <a:alphaOff val="0"/>
                  </a:prstClr>
                </a:solidFill>
                <a:latin typeface="Trebuchet MS" panose="020B0603020202020204"/>
              </a:rPr>
              <a:t>Research the meaning of the title “Lamb to the Slaughter” before our next class meeting. How is this title both an allusion AND an idiom? How does it apply in this story? This will be our discussion topic next week.</a:t>
            </a:r>
          </a:p>
          <a:p>
            <a:pPr marL="342900" indent="-342900">
              <a:buAutoNum type="arabicPeriod"/>
            </a:pPr>
            <a:r>
              <a:rPr lang="en-US" altLang="en-US" sz="1600" dirty="0">
                <a:solidFill>
                  <a:prstClr val="white">
                    <a:hueOff val="0"/>
                    <a:satOff val="0"/>
                    <a:lumOff val="0"/>
                    <a:alphaOff val="0"/>
                  </a:prstClr>
                </a:solidFill>
                <a:latin typeface="Trebuchet MS" panose="020B0603020202020204"/>
              </a:rPr>
              <a:t>Review these two literary terms that we have discussed this year. </a:t>
            </a:r>
          </a:p>
          <a:p>
            <a:r>
              <a:rPr lang="en-US" altLang="en-US" sz="1600" dirty="0">
                <a:solidFill>
                  <a:prstClr val="white">
                    <a:hueOff val="0"/>
                    <a:satOff val="0"/>
                    <a:lumOff val="0"/>
                    <a:alphaOff val="0"/>
                  </a:prstClr>
                </a:solidFill>
                <a:latin typeface="Trebuchet MS" panose="020B0603020202020204"/>
              </a:rPr>
              <a:t>           - Allusion:  A reference to another work of literature, the Bible, a</a:t>
            </a:r>
          </a:p>
          <a:p>
            <a:r>
              <a:rPr lang="en-US" altLang="en-US" sz="1600" dirty="0">
                <a:solidFill>
                  <a:prstClr val="white">
                    <a:hueOff val="0"/>
                    <a:satOff val="0"/>
                    <a:lumOff val="0"/>
                    <a:alphaOff val="0"/>
                  </a:prstClr>
                </a:solidFill>
                <a:latin typeface="Trebuchet MS" panose="020B0603020202020204"/>
              </a:rPr>
              <a:t>                            famous person, a historical time period/event, etc. </a:t>
            </a:r>
          </a:p>
          <a:p>
            <a:r>
              <a:rPr lang="en-US" altLang="en-US" sz="1600" dirty="0">
                <a:solidFill>
                  <a:prstClr val="white">
                    <a:hueOff val="0"/>
                    <a:satOff val="0"/>
                    <a:lumOff val="0"/>
                    <a:alphaOff val="0"/>
                  </a:prstClr>
                </a:solidFill>
                <a:latin typeface="Trebuchet MS" panose="020B0603020202020204"/>
              </a:rPr>
              <a:t>           - Idiom:  A commonly used figurative expression (“Driving me up the</a:t>
            </a:r>
          </a:p>
          <a:p>
            <a:r>
              <a:rPr lang="en-US" altLang="en-US" sz="1600" dirty="0">
                <a:solidFill>
                  <a:prstClr val="white">
                    <a:hueOff val="0"/>
                    <a:satOff val="0"/>
                    <a:lumOff val="0"/>
                    <a:alphaOff val="0"/>
                  </a:prstClr>
                </a:solidFill>
                <a:latin typeface="Trebuchet MS" panose="020B0603020202020204"/>
              </a:rPr>
              <a:t>                         wall,” “Hit the roof,” and “Raining cats and dogs.” </a:t>
            </a:r>
          </a:p>
          <a:p>
            <a:r>
              <a:rPr lang="en-US" sz="1600" dirty="0">
                <a:solidFill>
                  <a:prstClr val="white">
                    <a:hueOff val="0"/>
                    <a:satOff val="0"/>
                    <a:lumOff val="0"/>
                    <a:alphaOff val="0"/>
                  </a:prstClr>
                </a:solidFill>
                <a:latin typeface="Trebuchet MS" panose="020B0603020202020204"/>
              </a:rPr>
              <a:t>3.   Read “Lamb to the Slaughter” on </a:t>
            </a:r>
            <a:r>
              <a:rPr lang="en-US" sz="1600" dirty="0">
                <a:solidFill>
                  <a:prstClr val="white">
                    <a:hueOff val="0"/>
                    <a:satOff val="0"/>
                    <a:lumOff val="0"/>
                    <a:alphaOff val="0"/>
                  </a:prstClr>
                </a:solidFill>
                <a:latin typeface="Trebuchet MS" panose="020B0603020202020204"/>
                <a:hlinkClick r:id="rId2">
                  <a:extLst>
                    <a:ext uri="{A12FA001-AC4F-418D-AE19-62706E023703}">
                      <ahyp:hlinkClr xmlns:ahyp="http://schemas.microsoft.com/office/drawing/2018/hyperlinkcolor" val="tx"/>
                    </a:ext>
                  </a:extLst>
                </a:hlinkClick>
              </a:rPr>
              <a:t>www.commonlit.org</a:t>
            </a:r>
            <a:r>
              <a:rPr lang="en-US" sz="1600" dirty="0">
                <a:solidFill>
                  <a:prstClr val="white">
                    <a:hueOff val="0"/>
                    <a:satOff val="0"/>
                    <a:lumOff val="0"/>
                    <a:alphaOff val="0"/>
                  </a:prstClr>
                </a:solidFill>
                <a:latin typeface="Trebuchet MS" panose="020B0603020202020204"/>
              </a:rPr>
              <a:t>. Remember we 	said </a:t>
            </a:r>
            <a:r>
              <a:rPr lang="en-US" altLang="en-US" sz="1600" dirty="0">
                <a:solidFill>
                  <a:prstClr val="white">
                    <a:hueOff val="0"/>
                    <a:satOff val="0"/>
                    <a:lumOff val="0"/>
                    <a:alphaOff val="0"/>
                  </a:prstClr>
                </a:solidFill>
                <a:latin typeface="Trebuchet MS" panose="020B0603020202020204"/>
              </a:rPr>
              <a:t>Dahl is known for his DARK humor, so be prepared to be creeped 	out!  </a:t>
            </a:r>
            <a:endParaRPr lang="en-US" sz="1600" dirty="0"/>
          </a:p>
          <a:p>
            <a:endParaRPr lang="en-US" altLang="en-US" sz="1600" dirty="0">
              <a:solidFill>
                <a:prstClr val="white">
                  <a:hueOff val="0"/>
                  <a:satOff val="0"/>
                  <a:lumOff val="0"/>
                  <a:alphaOff val="0"/>
                </a:prstClr>
              </a:solidFill>
              <a:latin typeface="Trebuchet MS" panose="020B0603020202020204"/>
            </a:endParaRPr>
          </a:p>
          <a:p>
            <a:endParaRPr lang="en-US" sz="1600" dirty="0">
              <a:solidFill>
                <a:prstClr val="white">
                  <a:hueOff val="0"/>
                  <a:satOff val="0"/>
                  <a:lumOff val="0"/>
                  <a:alphaOff val="0"/>
                </a:prstClr>
              </a:solidFill>
              <a:latin typeface="Trebuchet MS" panose="020B0603020202020204"/>
            </a:endParaRPr>
          </a:p>
          <a:p>
            <a:endParaRPr lang="en-US" sz="1600" dirty="0">
              <a:solidFill>
                <a:prstClr val="white">
                  <a:hueOff val="0"/>
                  <a:satOff val="0"/>
                  <a:lumOff val="0"/>
                  <a:alphaOff val="0"/>
                </a:prstClr>
              </a:solidFill>
              <a:latin typeface="Trebuchet MS" panose="020B0603020202020204"/>
            </a:endParaRPr>
          </a:p>
          <a:p>
            <a:pPr marL="342900" lvl="0" indent="-342900">
              <a:lnSpc>
                <a:spcPct val="100000"/>
              </a:lnSpc>
              <a:buAutoNum type="arabicPeriod" startAt="4"/>
            </a:pPr>
            <a:r>
              <a:rPr lang="en-US" sz="1600" dirty="0">
                <a:solidFill>
                  <a:prstClr val="white">
                    <a:hueOff val="0"/>
                    <a:satOff val="0"/>
                    <a:lumOff val="0"/>
                    <a:alphaOff val="0"/>
                  </a:prstClr>
                </a:solidFill>
                <a:latin typeface="Trebuchet MS" panose="020B0603020202020204"/>
              </a:rPr>
              <a:t>Also on </a:t>
            </a:r>
            <a:r>
              <a:rPr lang="en-US" sz="1600" dirty="0" err="1">
                <a:solidFill>
                  <a:prstClr val="white">
                    <a:hueOff val="0"/>
                    <a:satOff val="0"/>
                    <a:lumOff val="0"/>
                    <a:alphaOff val="0"/>
                  </a:prstClr>
                </a:solidFill>
                <a:latin typeface="Trebuchet MS" panose="020B0603020202020204"/>
              </a:rPr>
              <a:t>CommonLit</a:t>
            </a:r>
            <a:r>
              <a:rPr lang="en-US" sz="1600" dirty="0">
                <a:solidFill>
                  <a:prstClr val="white">
                    <a:hueOff val="0"/>
                    <a:satOff val="0"/>
                    <a:lumOff val="0"/>
                    <a:alphaOff val="0"/>
                  </a:prstClr>
                </a:solidFill>
                <a:latin typeface="Trebuchet MS" panose="020B0603020202020204"/>
              </a:rPr>
              <a:t>, after you finish reading the story, </a:t>
            </a:r>
            <a:r>
              <a:rPr lang="en-US" altLang="en-US" sz="1600" dirty="0">
                <a:solidFill>
                  <a:prstClr val="white">
                    <a:hueOff val="0"/>
                    <a:satOff val="0"/>
                    <a:lumOff val="0"/>
                    <a:alphaOff val="0"/>
                  </a:prstClr>
                </a:solidFill>
                <a:latin typeface="Trebuchet MS" panose="020B0603020202020204"/>
              </a:rPr>
              <a:t>answer the</a:t>
            </a:r>
          </a:p>
          <a:p>
            <a:pPr lvl="0">
              <a:lnSpc>
                <a:spcPct val="100000"/>
              </a:lnSpc>
            </a:pPr>
            <a:r>
              <a:rPr lang="en-US" altLang="en-US" sz="1600" dirty="0">
                <a:solidFill>
                  <a:prstClr val="white">
                    <a:hueOff val="0"/>
                    <a:satOff val="0"/>
                    <a:lumOff val="0"/>
                    <a:alphaOff val="0"/>
                  </a:prstClr>
                </a:solidFill>
                <a:latin typeface="Trebuchet MS" panose="020B0603020202020204"/>
              </a:rPr>
              <a:t>      multiple-choice questions and write a thoughtful response to each of the</a:t>
            </a:r>
          </a:p>
          <a:p>
            <a:pPr lvl="0">
              <a:lnSpc>
                <a:spcPct val="100000"/>
              </a:lnSpc>
            </a:pPr>
            <a:r>
              <a:rPr lang="en-US" altLang="en-US" sz="1600" dirty="0">
                <a:solidFill>
                  <a:prstClr val="white">
                    <a:hueOff val="0"/>
                    <a:satOff val="0"/>
                    <a:lumOff val="0"/>
                    <a:alphaOff val="0"/>
                  </a:prstClr>
                </a:solidFill>
                <a:latin typeface="Trebuchet MS" panose="020B0603020202020204"/>
              </a:rPr>
              <a:t>      two TDA open-ended questions (8 and 9).</a:t>
            </a:r>
          </a:p>
          <a:p>
            <a:pPr marL="342900" indent="-342900">
              <a:buAutoNum type="arabicPeriod" startAt="5"/>
            </a:pPr>
            <a:r>
              <a:rPr lang="en-US" sz="1600" dirty="0">
                <a:solidFill>
                  <a:prstClr val="white">
                    <a:hueOff val="0"/>
                    <a:satOff val="0"/>
                    <a:lumOff val="0"/>
                    <a:alphaOff val="0"/>
                  </a:prstClr>
                </a:solidFill>
                <a:latin typeface="Trebuchet MS" panose="020B0603020202020204"/>
              </a:rPr>
              <a:t>Complete the irony chart worksheet &amp; submit in Canvas. </a:t>
            </a:r>
          </a:p>
          <a:p>
            <a:pPr marL="342900" indent="-342900">
              <a:buAutoNum type="arabicPeriod" startAt="5"/>
            </a:pPr>
            <a:r>
              <a:rPr lang="en-US" altLang="en-US" sz="1600" dirty="0">
                <a:solidFill>
                  <a:prstClr val="white">
                    <a:hueOff val="0"/>
                    <a:satOff val="0"/>
                    <a:lumOff val="0"/>
                    <a:alphaOff val="0"/>
                  </a:prstClr>
                </a:solidFill>
                <a:latin typeface="Trebuchet MS" panose="020B0603020202020204"/>
                <a:sym typeface="Wingdings" panose="05000000000000000000" pitchFamily="2" charset="2"/>
              </a:rPr>
              <a:t>WATCH Alfred Hitchcock Presents “Lamb to the Slaughter.” </a:t>
            </a:r>
            <a:r>
              <a:rPr lang="en-US" sz="1600" dirty="0">
                <a:solidFill>
                  <a:prstClr val="white">
                    <a:hueOff val="0"/>
                    <a:satOff val="0"/>
                    <a:lumOff val="0"/>
                    <a:alphaOff val="0"/>
                  </a:prstClr>
                </a:solidFill>
                <a:latin typeface="Trebuchet MS" panose="020B0603020202020204"/>
                <a:hlinkClick r:id="rId3">
                  <a:extLst>
                    <a:ext uri="{A12FA001-AC4F-418D-AE19-62706E023703}">
                      <ahyp:hlinkClr xmlns:ahyp="http://schemas.microsoft.com/office/drawing/2018/hyperlinkcolor" val="tx"/>
                    </a:ext>
                  </a:extLst>
                </a:hlinkClick>
              </a:rPr>
              <a:t>https://www.schooltube.com/media/1_v65xhi8f</a:t>
            </a:r>
            <a:r>
              <a:rPr lang="en-US" sz="1600" dirty="0">
                <a:solidFill>
                  <a:prstClr val="white">
                    <a:hueOff val="0"/>
                    <a:satOff val="0"/>
                    <a:lumOff val="0"/>
                    <a:alphaOff val="0"/>
                  </a:prstClr>
                </a:solidFill>
                <a:latin typeface="Trebuchet MS" panose="020B0603020202020204"/>
              </a:rPr>
              <a:t> . You’re </a:t>
            </a:r>
          </a:p>
          <a:p>
            <a:r>
              <a:rPr lang="en-US" sz="1600" dirty="0">
                <a:solidFill>
                  <a:prstClr val="white">
                    <a:hueOff val="0"/>
                    <a:satOff val="0"/>
                    <a:lumOff val="0"/>
                    <a:alphaOff val="0"/>
                  </a:prstClr>
                </a:solidFill>
                <a:latin typeface="Trebuchet MS" panose="020B0603020202020204"/>
              </a:rPr>
              <a:t>     going to love it…it’s so creepy—especially at the end.</a:t>
            </a:r>
          </a:p>
          <a:p>
            <a:r>
              <a:rPr lang="en-US" sz="1600" dirty="0">
                <a:solidFill>
                  <a:prstClr val="white">
                    <a:hueOff val="0"/>
                    <a:satOff val="0"/>
                    <a:lumOff val="0"/>
                    <a:alphaOff val="0"/>
                  </a:prstClr>
                </a:solidFill>
                <a:latin typeface="Trebuchet MS" panose="020B0603020202020204"/>
              </a:rPr>
              <a:t>7. Submit the title of your free reading book in Canvas.</a:t>
            </a:r>
          </a:p>
          <a:p>
            <a:r>
              <a:rPr lang="en-US" sz="1600" dirty="0">
                <a:solidFill>
                  <a:prstClr val="white">
                    <a:hueOff val="0"/>
                    <a:satOff val="0"/>
                    <a:lumOff val="0"/>
                    <a:alphaOff val="0"/>
                  </a:prstClr>
                </a:solidFill>
                <a:latin typeface="Trebuchet MS" panose="020B0603020202020204"/>
              </a:rPr>
              <a:t>8. Continue writing in your Personal History/Journal. (</a:t>
            </a:r>
            <a:r>
              <a:rPr lang="en-US" sz="1600">
                <a:solidFill>
                  <a:prstClr val="white">
                    <a:hueOff val="0"/>
                    <a:satOff val="0"/>
                    <a:lumOff val="0"/>
                    <a:alphaOff val="0"/>
                  </a:prstClr>
                </a:solidFill>
                <a:latin typeface="Trebuchet MS" panose="020B0603020202020204"/>
              </a:rPr>
              <a:t>no submission)</a:t>
            </a:r>
            <a:endParaRPr lang="en-US" sz="1500" dirty="0">
              <a:solidFill>
                <a:prstClr val="white">
                  <a:hueOff val="0"/>
                  <a:satOff val="0"/>
                  <a:lumOff val="0"/>
                  <a:alphaOff val="0"/>
                </a:prstClr>
              </a:solidFill>
              <a:latin typeface="Trebuchet MS" panose="020B0603020202020204"/>
            </a:endParaRPr>
          </a:p>
        </p:txBody>
      </p:sp>
      <p:sp>
        <p:nvSpPr>
          <p:cNvPr id="10" name="TextBox 9">
            <a:extLst>
              <a:ext uri="{FF2B5EF4-FFF2-40B4-BE49-F238E27FC236}">
                <a16:creationId xmlns:a16="http://schemas.microsoft.com/office/drawing/2014/main" id="{88A21809-D5BA-4272-930A-5444D72382C4}"/>
              </a:ext>
            </a:extLst>
          </p:cNvPr>
          <p:cNvSpPr txBox="1"/>
          <p:nvPr/>
        </p:nvSpPr>
        <p:spPr>
          <a:xfrm>
            <a:off x="2590800" y="8730715"/>
            <a:ext cx="7365008" cy="338554"/>
          </a:xfrm>
          <a:prstGeom prst="rect">
            <a:avLst/>
          </a:prstGeom>
          <a:solidFill>
            <a:schemeClr val="tx2">
              <a:lumMod val="75000"/>
            </a:schemeClr>
          </a:solidFill>
        </p:spPr>
        <p:txBody>
          <a:bodyPr wrap="square" rtlCol="0">
            <a:spAutoFit/>
          </a:bodyPr>
          <a:lstStyle/>
          <a:p>
            <a:pPr algn="r"/>
            <a:r>
              <a:rPr lang="en-US" altLang="en-US" sz="1600" dirty="0">
                <a:solidFill>
                  <a:prstClr val="white">
                    <a:hueOff val="0"/>
                    <a:satOff val="0"/>
                    <a:lumOff val="0"/>
                    <a:alphaOff val="0"/>
                  </a:prstClr>
                </a:solidFill>
                <a:latin typeface="Trebuchet MS" panose="020B0603020202020204"/>
                <a:sym typeface="Wingdings" panose="05000000000000000000" pitchFamily="2" charset="2"/>
              </a:rPr>
              <a:t>6. </a:t>
            </a:r>
            <a:endParaRPr lang="en-US" sz="1600" dirty="0">
              <a:solidFill>
                <a:prstClr val="white">
                  <a:hueOff val="0"/>
                  <a:satOff val="0"/>
                  <a:lumOff val="0"/>
                  <a:alphaOff val="0"/>
                </a:prstClr>
              </a:solidFill>
              <a:latin typeface="Trebuchet MS" panose="020B0603020202020204"/>
            </a:endParaRPr>
          </a:p>
        </p:txBody>
      </p:sp>
      <p:sp>
        <p:nvSpPr>
          <p:cNvPr id="156" name="Rectangle 155">
            <a:extLst>
              <a:ext uri="{FF2B5EF4-FFF2-40B4-BE49-F238E27FC236}">
                <a16:creationId xmlns:a16="http://schemas.microsoft.com/office/drawing/2014/main" id="{F906082A-A48A-4E39-919A-E6A141307810}"/>
              </a:ext>
            </a:extLst>
          </p:cNvPr>
          <p:cNvSpPr/>
          <p:nvPr/>
        </p:nvSpPr>
        <p:spPr>
          <a:xfrm>
            <a:off x="6696870" y="3216078"/>
            <a:ext cx="930796" cy="828030"/>
          </a:xfrm>
          <a:prstGeom prst="rect">
            <a:avLst/>
          </a:prstGeom>
          <a: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l="-5000" r="-5000"/>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57" name="Rectangle 156">
            <a:extLst>
              <a:ext uri="{FF2B5EF4-FFF2-40B4-BE49-F238E27FC236}">
                <a16:creationId xmlns:a16="http://schemas.microsoft.com/office/drawing/2014/main" id="{AA369B93-3F4E-40B4-8FB4-513D97447383}"/>
              </a:ext>
            </a:extLst>
          </p:cNvPr>
          <p:cNvSpPr/>
          <p:nvPr/>
        </p:nvSpPr>
        <p:spPr>
          <a:xfrm>
            <a:off x="6943788" y="5022399"/>
            <a:ext cx="1136831" cy="947056"/>
          </a:xfrm>
          <a:prstGeom prst="rect">
            <a:avLst/>
          </a:prstGeom>
          <a: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a:stretch>
              <a:fillRect t="-5000" b="-5000"/>
            </a:stretch>
          </a:blipFill>
          <a:ln>
            <a:solidFill>
              <a:schemeClr val="tx1">
                <a:lumMod val="95000"/>
                <a:lumOff val="5000"/>
              </a:schemeClr>
            </a:solidFill>
          </a:ln>
          <a:effectLst/>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289" name="Straight Connector 70">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81353"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10242" name="Title 1">
            <a:extLst>
              <a:ext uri="{FF2B5EF4-FFF2-40B4-BE49-F238E27FC236}">
                <a16:creationId xmlns:a16="http://schemas.microsoft.com/office/drawing/2014/main" id="{29032EE1-18A2-45A0-9D3A-D8F97F169B1B}"/>
              </a:ext>
            </a:extLst>
          </p:cNvPr>
          <p:cNvSpPr>
            <a:spLocks noGrp="1" noChangeArrowheads="1"/>
          </p:cNvSpPr>
          <p:nvPr>
            <p:ph type="title"/>
          </p:nvPr>
        </p:nvSpPr>
        <p:spPr>
          <a:xfrm>
            <a:off x="482600" y="816638"/>
            <a:ext cx="2525519" cy="5224724"/>
          </a:xfrm>
        </p:spPr>
        <p:txBody>
          <a:bodyPr anchor="ctr">
            <a:normAutofit/>
          </a:bodyPr>
          <a:lstStyle/>
          <a:p>
            <a:r>
              <a:rPr lang="en-US" altLang="en-US" b="1" dirty="0">
                <a:latin typeface="Comic Sans MS" panose="030F0702030302020204" pitchFamily="66" charset="0"/>
              </a:rPr>
              <a:t>Purpose of Irony</a:t>
            </a:r>
          </a:p>
        </p:txBody>
      </p:sp>
      <p:sp>
        <p:nvSpPr>
          <p:cNvPr id="10290" name="Content Placeholder 2">
            <a:extLst>
              <a:ext uri="{FF2B5EF4-FFF2-40B4-BE49-F238E27FC236}">
                <a16:creationId xmlns:a16="http://schemas.microsoft.com/office/drawing/2014/main" id="{5BD97A5D-7B68-43C0-9855-89C8F04C0C51}"/>
              </a:ext>
            </a:extLst>
          </p:cNvPr>
          <p:cNvSpPr>
            <a:spLocks noGrp="1"/>
          </p:cNvSpPr>
          <p:nvPr>
            <p:ph idx="1"/>
          </p:nvPr>
        </p:nvSpPr>
        <p:spPr>
          <a:xfrm>
            <a:off x="3490721" y="816638"/>
            <a:ext cx="3464779" cy="5224724"/>
          </a:xfrm>
        </p:spPr>
        <p:txBody>
          <a:bodyPr rtlCol="0" anchor="ctr">
            <a:normAutofit/>
          </a:bodyPr>
          <a:lstStyle/>
          <a:p>
            <a:pPr fontAlgn="auto">
              <a:spcAft>
                <a:spcPts val="0"/>
              </a:spcAft>
              <a:buClr>
                <a:schemeClr val="accent1">
                  <a:lumMod val="75000"/>
                </a:schemeClr>
              </a:buClr>
              <a:buFont typeface="Arial"/>
              <a:buChar char="•"/>
              <a:defRPr/>
            </a:pPr>
            <a:r>
              <a:rPr lang="en-US" altLang="en-US" sz="2000" dirty="0">
                <a:latin typeface="Constantia" panose="02030602050306030303" pitchFamily="18" charset="0"/>
              </a:rPr>
              <a:t>It is often used to add suspense and interest. It can even add humor.</a:t>
            </a:r>
          </a:p>
          <a:p>
            <a:pPr marL="0" indent="0" fontAlgn="auto">
              <a:spcAft>
                <a:spcPts val="0"/>
              </a:spcAft>
              <a:buClr>
                <a:schemeClr val="accent1">
                  <a:lumMod val="75000"/>
                </a:schemeClr>
              </a:buClr>
              <a:buFont typeface="Arial"/>
              <a:buNone/>
              <a:defRPr/>
            </a:pPr>
            <a:endParaRPr lang="en-US" altLang="en-US" sz="2000" dirty="0">
              <a:latin typeface="Constantia" panose="02030602050306030303" pitchFamily="18" charset="0"/>
            </a:endParaRPr>
          </a:p>
          <a:p>
            <a:pPr fontAlgn="auto">
              <a:spcAft>
                <a:spcPts val="0"/>
              </a:spcAft>
              <a:buClr>
                <a:schemeClr val="accent1">
                  <a:lumMod val="75000"/>
                </a:schemeClr>
              </a:buClr>
              <a:buFont typeface="Arial"/>
              <a:buChar char="•"/>
              <a:defRPr/>
            </a:pPr>
            <a:r>
              <a:rPr lang="en-US" altLang="en-US" sz="2000" dirty="0">
                <a:latin typeface="Constantia" panose="02030602050306030303" pitchFamily="18" charset="0"/>
              </a:rPr>
              <a:t>It is also used to keep the reader thinking about the theme of the story. </a:t>
            </a:r>
          </a:p>
          <a:p>
            <a:pPr marL="0" indent="0" fontAlgn="auto">
              <a:spcAft>
                <a:spcPts val="0"/>
              </a:spcAft>
              <a:buClr>
                <a:schemeClr val="accent1">
                  <a:lumMod val="75000"/>
                </a:schemeClr>
              </a:buClr>
              <a:buFont typeface="Wingdings 3" charset="2"/>
              <a:buNone/>
              <a:defRPr/>
            </a:pPr>
            <a:endParaRPr lang="en-US" altLang="en-US" sz="2000" dirty="0">
              <a:latin typeface="Constantia" panose="02030602050306030303" pitchFamily="18" charset="0"/>
            </a:endParaRPr>
          </a:p>
          <a:p>
            <a:pPr fontAlgn="auto">
              <a:spcAft>
                <a:spcPts val="0"/>
              </a:spcAft>
              <a:buClr>
                <a:schemeClr val="accent1">
                  <a:lumMod val="75000"/>
                </a:schemeClr>
              </a:buClr>
              <a:buFont typeface="Arial"/>
              <a:buChar char="•"/>
              <a:defRPr/>
            </a:pPr>
            <a:r>
              <a:rPr lang="en-US" altLang="en-US" sz="2000" dirty="0">
                <a:latin typeface="Constantia" panose="02030602050306030303" pitchFamily="18" charset="0"/>
              </a:rPr>
              <a:t>It also helps the reader make connections. Things don’t always turn out in life the way we expect them to……..</a:t>
            </a:r>
          </a:p>
          <a:p>
            <a:pPr marL="0" indent="0" fontAlgn="auto">
              <a:spcAft>
                <a:spcPts val="0"/>
              </a:spcAft>
              <a:buClr>
                <a:schemeClr val="accent1">
                  <a:lumMod val="75000"/>
                </a:schemeClr>
              </a:buClr>
              <a:buFont typeface="Wingdings 3" charset="2"/>
              <a:buNone/>
              <a:defRPr/>
            </a:pPr>
            <a:endParaRPr lang="en-US" altLang="en-US" sz="2000" dirty="0">
              <a:latin typeface="Constantia" panose="02030602050306030303" pitchFamily="18" charset="0"/>
            </a:endParaRPr>
          </a:p>
          <a:p>
            <a:pPr fontAlgn="auto">
              <a:spcAft>
                <a:spcPts val="0"/>
              </a:spcAft>
              <a:buClr>
                <a:schemeClr val="accent1">
                  <a:lumMod val="75000"/>
                </a:schemeClr>
              </a:buClr>
              <a:buFont typeface="Arial"/>
              <a:buChar char="•"/>
              <a:defRPr/>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90" name="Rectangle 80">
            <a:extLst>
              <a:ext uri="{FF2B5EF4-FFF2-40B4-BE49-F238E27FC236}">
                <a16:creationId xmlns:a16="http://schemas.microsoft.com/office/drawing/2014/main" id="{4A5A35EE-7AE1-4E24-8916-B0122B9740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1" name="Group 82">
            <a:extLst>
              <a:ext uri="{FF2B5EF4-FFF2-40B4-BE49-F238E27FC236}">
                <a16:creationId xmlns:a16="http://schemas.microsoft.com/office/drawing/2014/main" id="{F3BC879B-A529-47C3-A6A5-914D67AAAA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84" name="Straight Connector 83">
              <a:extLst>
                <a:ext uri="{FF2B5EF4-FFF2-40B4-BE49-F238E27FC236}">
                  <a16:creationId xmlns:a16="http://schemas.microsoft.com/office/drawing/2014/main" id="{DCE937C4-AD3B-4C21-A5D1-4010EAA70C6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92" name="Straight Connector 84">
              <a:extLst>
                <a:ext uri="{FF2B5EF4-FFF2-40B4-BE49-F238E27FC236}">
                  <a16:creationId xmlns:a16="http://schemas.microsoft.com/office/drawing/2014/main" id="{4986751B-E456-450E-8103-86D186F55F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6" name="Rectangle 23">
              <a:extLst>
                <a:ext uri="{FF2B5EF4-FFF2-40B4-BE49-F238E27FC236}">
                  <a16:creationId xmlns:a16="http://schemas.microsoft.com/office/drawing/2014/main" id="{7A7080CB-F07A-45DB-98B4-1BCEEFC2D8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93" name="Rectangle 25">
              <a:extLst>
                <a:ext uri="{FF2B5EF4-FFF2-40B4-BE49-F238E27FC236}">
                  <a16:creationId xmlns:a16="http://schemas.microsoft.com/office/drawing/2014/main" id="{43DABF26-4789-46EF-843D-D8974E51B2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8" name="Isosceles Triangle 87">
              <a:extLst>
                <a:ext uri="{FF2B5EF4-FFF2-40B4-BE49-F238E27FC236}">
                  <a16:creationId xmlns:a16="http://schemas.microsoft.com/office/drawing/2014/main" id="{CF33A112-C756-43C1-8DA7-13D97888B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94" name="Rectangle 27">
              <a:extLst>
                <a:ext uri="{FF2B5EF4-FFF2-40B4-BE49-F238E27FC236}">
                  <a16:creationId xmlns:a16="http://schemas.microsoft.com/office/drawing/2014/main" id="{FDCCB7E1-C0C5-4607-ADB9-05E385551A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Rectangle 28">
              <a:extLst>
                <a:ext uri="{FF2B5EF4-FFF2-40B4-BE49-F238E27FC236}">
                  <a16:creationId xmlns:a16="http://schemas.microsoft.com/office/drawing/2014/main" id="{71C3B597-3C1A-490D-B48E-19BF2BD8DB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95" name="Rectangle 29">
              <a:extLst>
                <a:ext uri="{FF2B5EF4-FFF2-40B4-BE49-F238E27FC236}">
                  <a16:creationId xmlns:a16="http://schemas.microsoft.com/office/drawing/2014/main" id="{DA3635CF-FEC9-43B7-A12B-1A736C7CA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Isosceles Triangle 91">
              <a:extLst>
                <a:ext uri="{FF2B5EF4-FFF2-40B4-BE49-F238E27FC236}">
                  <a16:creationId xmlns:a16="http://schemas.microsoft.com/office/drawing/2014/main" id="{CEDF3AA6-619F-44C9-A06F-9C38A91197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96" name="Isosceles Triangle 92">
              <a:extLst>
                <a:ext uri="{FF2B5EF4-FFF2-40B4-BE49-F238E27FC236}">
                  <a16:creationId xmlns:a16="http://schemas.microsoft.com/office/drawing/2014/main" id="{79D458F0-4F1F-4713-88F7-B65AFE8EB3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35" name="Title 1">
            <a:extLst>
              <a:ext uri="{FF2B5EF4-FFF2-40B4-BE49-F238E27FC236}">
                <a16:creationId xmlns:a16="http://schemas.microsoft.com/office/drawing/2014/main" id="{6B864D58-AEF9-41E9-89E0-0266C03FBE3D}"/>
              </a:ext>
            </a:extLst>
          </p:cNvPr>
          <p:cNvSpPr>
            <a:spLocks noGrp="1" noChangeArrowheads="1"/>
          </p:cNvSpPr>
          <p:nvPr>
            <p:ph type="title"/>
          </p:nvPr>
        </p:nvSpPr>
        <p:spPr>
          <a:xfrm>
            <a:off x="508000" y="609600"/>
            <a:ext cx="6447501" cy="1320800"/>
          </a:xfrm>
        </p:spPr>
        <p:txBody>
          <a:bodyPr>
            <a:normAutofit/>
          </a:bodyPr>
          <a:lstStyle/>
          <a:p>
            <a:r>
              <a:rPr lang="en-US" altLang="en-US" b="1" dirty="0">
                <a:latin typeface="Comic Sans MS" panose="030F0702030302020204" pitchFamily="66" charset="0"/>
              </a:rPr>
              <a:t>Types of Irony</a:t>
            </a:r>
          </a:p>
        </p:txBody>
      </p:sp>
      <p:graphicFrame>
        <p:nvGraphicFramePr>
          <p:cNvPr id="2" name="Diagram 1">
            <a:extLst>
              <a:ext uri="{FF2B5EF4-FFF2-40B4-BE49-F238E27FC236}">
                <a16:creationId xmlns:a16="http://schemas.microsoft.com/office/drawing/2014/main" id="{61EB7BDF-525F-4ACD-B526-053E40EA7CF5}"/>
              </a:ext>
            </a:extLst>
          </p:cNvPr>
          <p:cNvGraphicFramePr/>
          <p:nvPr>
            <p:extLst>
              <p:ext uri="{D42A27DB-BD31-4B8C-83A1-F6EECF244321}">
                <p14:modId xmlns:p14="http://schemas.microsoft.com/office/powerpoint/2010/main" val="716073231"/>
              </p:ext>
            </p:extLst>
          </p:nvPr>
        </p:nvGraphicFramePr>
        <p:xfrm>
          <a:off x="583634" y="1424320"/>
          <a:ext cx="6447501" cy="3880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1" name="Rectangle 73">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6" name="Title 1">
            <a:extLst>
              <a:ext uri="{FF2B5EF4-FFF2-40B4-BE49-F238E27FC236}">
                <a16:creationId xmlns:a16="http://schemas.microsoft.com/office/drawing/2014/main" id="{4A1574E4-0382-4515-8429-676F17141D86}"/>
              </a:ext>
            </a:extLst>
          </p:cNvPr>
          <p:cNvSpPr>
            <a:spLocks noGrp="1" noChangeArrowheads="1"/>
          </p:cNvSpPr>
          <p:nvPr>
            <p:ph type="title"/>
          </p:nvPr>
        </p:nvSpPr>
        <p:spPr>
          <a:xfrm>
            <a:off x="965199" y="609600"/>
            <a:ext cx="7648121" cy="1099457"/>
          </a:xfrm>
        </p:spPr>
        <p:txBody>
          <a:bodyPr>
            <a:normAutofit/>
          </a:bodyPr>
          <a:lstStyle/>
          <a:p>
            <a:r>
              <a:rPr lang="en-US" altLang="en-US" b="1" dirty="0">
                <a:latin typeface="Comic Sans MS" panose="030F0702030302020204" pitchFamily="66" charset="0"/>
              </a:rPr>
              <a:t>Verbal Irony</a:t>
            </a:r>
          </a:p>
        </p:txBody>
      </p:sp>
      <p:sp>
        <p:nvSpPr>
          <p:cNvPr id="11272" name="Isosceles Triangle 75">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Isosceles Triangle 77">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1273" name="Content Placeholder 2">
            <a:extLst>
              <a:ext uri="{FF2B5EF4-FFF2-40B4-BE49-F238E27FC236}">
                <a16:creationId xmlns:a16="http://schemas.microsoft.com/office/drawing/2014/main" id="{4659B4F9-E102-41E7-98BC-0BB23C92A836}"/>
              </a:ext>
            </a:extLst>
          </p:cNvPr>
          <p:cNvGraphicFramePr>
            <a:graphicFrameLocks noGrp="1"/>
          </p:cNvGraphicFramePr>
          <p:nvPr>
            <p:ph idx="1"/>
            <p:extLst>
              <p:ext uri="{D42A27DB-BD31-4B8C-83A1-F6EECF244321}">
                <p14:modId xmlns:p14="http://schemas.microsoft.com/office/powerpoint/2010/main" val="2727128225"/>
              </p:ext>
            </p:extLst>
          </p:nvPr>
        </p:nvGraphicFramePr>
        <p:xfrm>
          <a:off x="631948" y="1966459"/>
          <a:ext cx="7842251"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5" name="Rectangle 73">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0" name="Title 1">
            <a:extLst>
              <a:ext uri="{FF2B5EF4-FFF2-40B4-BE49-F238E27FC236}">
                <a16:creationId xmlns:a16="http://schemas.microsoft.com/office/drawing/2014/main" id="{451CBC28-59D4-44B3-93FA-7D470F8F294E}"/>
              </a:ext>
            </a:extLst>
          </p:cNvPr>
          <p:cNvSpPr>
            <a:spLocks noGrp="1" noChangeArrowheads="1"/>
          </p:cNvSpPr>
          <p:nvPr>
            <p:ph type="title"/>
          </p:nvPr>
        </p:nvSpPr>
        <p:spPr>
          <a:xfrm>
            <a:off x="965199" y="609600"/>
            <a:ext cx="7648121" cy="1099457"/>
          </a:xfrm>
        </p:spPr>
        <p:txBody>
          <a:bodyPr>
            <a:normAutofit/>
          </a:bodyPr>
          <a:lstStyle/>
          <a:p>
            <a:r>
              <a:rPr lang="en-US" altLang="en-US" b="1" dirty="0">
                <a:latin typeface="Comic Sans MS" panose="030F0702030302020204" pitchFamily="66" charset="0"/>
              </a:rPr>
              <a:t>Verbal Irony Examples</a:t>
            </a:r>
          </a:p>
        </p:txBody>
      </p:sp>
      <p:sp>
        <p:nvSpPr>
          <p:cNvPr id="12296" name="Isosceles Triangle 75">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297" name="Isosceles Triangle 77">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2298" name="Content Placeholder 2">
            <a:extLst>
              <a:ext uri="{FF2B5EF4-FFF2-40B4-BE49-F238E27FC236}">
                <a16:creationId xmlns:a16="http://schemas.microsoft.com/office/drawing/2014/main" id="{1A1F2373-34A9-4101-8B5C-E6EC09E60F5B}"/>
              </a:ext>
            </a:extLst>
          </p:cNvPr>
          <p:cNvGraphicFramePr>
            <a:graphicFrameLocks noGrp="1"/>
          </p:cNvGraphicFramePr>
          <p:nvPr>
            <p:ph idx="1"/>
            <p:extLst>
              <p:ext uri="{D42A27DB-BD31-4B8C-83A1-F6EECF244321}">
                <p14:modId xmlns:p14="http://schemas.microsoft.com/office/powerpoint/2010/main" val="2762033941"/>
              </p:ext>
            </p:extLst>
          </p:nvPr>
        </p:nvGraphicFramePr>
        <p:xfrm>
          <a:off x="965199" y="1948543"/>
          <a:ext cx="7213600"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348" name="Group 166">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68" name="Straight Connector 167">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69" name="Straight Connector 168">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70"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1"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2" name="Isosceles Triangle 171">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3"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4"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5"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6" name="Isosceles Triangle 175">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7" name="Isosceles Triangle 176">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13316" name="Content Placeholder 3">
            <a:extLst>
              <a:ext uri="{FF2B5EF4-FFF2-40B4-BE49-F238E27FC236}">
                <a16:creationId xmlns:a16="http://schemas.microsoft.com/office/drawing/2014/main" id="{CA433120-8E9E-4980-B63D-DA53EFF65E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478594" y="1401368"/>
            <a:ext cx="5609210" cy="39348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341" name="Group 71">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0" cy="6866467"/>
            <a:chOff x="0" y="-8467"/>
            <a:chExt cx="12192000" cy="6866467"/>
          </a:xfrm>
        </p:grpSpPr>
        <p:sp>
          <p:nvSpPr>
            <p:cNvPr id="73"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74" name="Straight Connector 73">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76"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Isosceles Triangle 77">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4342" name="Rectangle 83">
            <a:extLst>
              <a:ext uri="{FF2B5EF4-FFF2-40B4-BE49-F238E27FC236}">
                <a16:creationId xmlns:a16="http://schemas.microsoft.com/office/drawing/2014/main" id="{2783C067-F8BF-4755-B516-8A0CD74C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3" name="Isosceles Triangle 85">
            <a:extLst>
              <a:ext uri="{FF2B5EF4-FFF2-40B4-BE49-F238E27FC236}">
                <a16:creationId xmlns:a16="http://schemas.microsoft.com/office/drawing/2014/main" id="{2ED796EC-E7FF-46DB-B912-FB08BF12A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344" name="Isosceles Triangle 87">
            <a:extLst>
              <a:ext uri="{FF2B5EF4-FFF2-40B4-BE49-F238E27FC236}">
                <a16:creationId xmlns:a16="http://schemas.microsoft.com/office/drawing/2014/main" id="{549A2DAB-B431-487D-95AD-BB0FECB49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3818467"/>
            <a:ext cx="3337719" cy="3039533"/>
          </a:xfrm>
          <a:prstGeom prst="triangle">
            <a:avLst>
              <a:gd name="adj" fmla="val 100000"/>
            </a:avLst>
          </a:prstGeom>
          <a:solidFill>
            <a:schemeClr val="accent1">
              <a:lumMod val="75000"/>
              <a:alpha val="88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4345" name="Straight Connector 89">
            <a:extLst>
              <a:ext uri="{FF2B5EF4-FFF2-40B4-BE49-F238E27FC236}">
                <a16:creationId xmlns:a16="http://schemas.microsoft.com/office/drawing/2014/main" id="{C5ECDEE1-7093-418F-9CF5-24EEB115C1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045062AF-EB11-4651-BC4A-4DA21768D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14339" name="Content Placeholder 2">
            <a:extLst>
              <a:ext uri="{FF2B5EF4-FFF2-40B4-BE49-F238E27FC236}">
                <a16:creationId xmlns:a16="http://schemas.microsoft.com/office/drawing/2014/main" id="{131FC731-E4E4-4828-A0F3-09422D627585}"/>
              </a:ext>
            </a:extLst>
          </p:cNvPr>
          <p:cNvSpPr>
            <a:spLocks noGrp="1" noChangeArrowheads="1"/>
          </p:cNvSpPr>
          <p:nvPr>
            <p:ph idx="1"/>
          </p:nvPr>
        </p:nvSpPr>
        <p:spPr>
          <a:xfrm>
            <a:off x="1130300" y="4050833"/>
            <a:ext cx="5825202" cy="1096899"/>
          </a:xfrm>
        </p:spPr>
        <p:txBody>
          <a:bodyPr vert="horz" lIns="91440" tIns="45720" rIns="91440" bIns="45720" rtlCol="0" anchor="t">
            <a:normAutofit/>
          </a:bodyPr>
          <a:lstStyle/>
          <a:p>
            <a:pPr marL="0" indent="0" algn="r">
              <a:buNone/>
            </a:pPr>
            <a:r>
              <a:rPr lang="en-US" altLang="en-US">
                <a:solidFill>
                  <a:schemeClr val="tx1">
                    <a:lumMod val="50000"/>
                    <a:lumOff val="50000"/>
                  </a:schemeClr>
                </a:solidFill>
                <a:hlinkClick r:id="rId2"/>
              </a:rPr>
              <a:t>https://www.youtube.com/watch?v=IiR-bnCHIYo</a:t>
            </a:r>
            <a:endParaRPr lang="en-US" altLang="en-US">
              <a:solidFill>
                <a:schemeClr val="tx1">
                  <a:lumMod val="50000"/>
                  <a:lumOff val="50000"/>
                </a:schemeClr>
              </a:solidFill>
            </a:endParaRPr>
          </a:p>
        </p:txBody>
      </p:sp>
      <p:sp>
        <p:nvSpPr>
          <p:cNvPr id="14338" name="Title 1">
            <a:extLst>
              <a:ext uri="{FF2B5EF4-FFF2-40B4-BE49-F238E27FC236}">
                <a16:creationId xmlns:a16="http://schemas.microsoft.com/office/drawing/2014/main" id="{CB314D12-0572-496E-A779-BF5C6351F733}"/>
              </a:ext>
            </a:extLst>
          </p:cNvPr>
          <p:cNvSpPr>
            <a:spLocks noGrp="1" noChangeArrowheads="1"/>
          </p:cNvSpPr>
          <p:nvPr>
            <p:ph type="title"/>
          </p:nvPr>
        </p:nvSpPr>
        <p:spPr>
          <a:xfrm>
            <a:off x="1130300" y="1397000"/>
            <a:ext cx="5825202" cy="2653836"/>
          </a:xfrm>
        </p:spPr>
        <p:txBody>
          <a:bodyPr vert="horz" lIns="91440" tIns="45720" rIns="91440" bIns="45720" rtlCol="0" anchor="b">
            <a:normAutofit/>
          </a:bodyPr>
          <a:lstStyle/>
          <a:p>
            <a:pPr algn="r"/>
            <a:r>
              <a:rPr lang="en-US" altLang="en-US" sz="5400" dirty="0">
                <a:latin typeface="Comic Sans MS" panose="030F0702030302020204" pitchFamily="66" charset="0"/>
              </a:rPr>
              <a:t>Video Clip</a:t>
            </a:r>
          </a:p>
        </p:txBody>
      </p:sp>
      <p:sp>
        <p:nvSpPr>
          <p:cNvPr id="94" name="Rectangle 27">
            <a:extLst>
              <a:ext uri="{FF2B5EF4-FFF2-40B4-BE49-F238E27FC236}">
                <a16:creationId xmlns:a16="http://schemas.microsoft.com/office/drawing/2014/main" id="{0819F787-32B4-46A8-BC57-C6571BCEE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C85F5587-1021-4685-8238-0EA902F64BC8}"/>
              </a:ext>
            </a:extLst>
          </p:cNvPr>
          <p:cNvSpPr>
            <a:spLocks noGrp="1" noChangeArrowheads="1"/>
          </p:cNvSpPr>
          <p:nvPr>
            <p:ph type="title"/>
          </p:nvPr>
        </p:nvSpPr>
        <p:spPr>
          <a:xfrm>
            <a:off x="508000" y="609600"/>
            <a:ext cx="6447501" cy="1320800"/>
          </a:xfrm>
        </p:spPr>
        <p:txBody>
          <a:bodyPr>
            <a:normAutofit/>
          </a:bodyPr>
          <a:lstStyle/>
          <a:p>
            <a:r>
              <a:rPr lang="en-US" altLang="en-US" b="1" dirty="0">
                <a:latin typeface="Comic Sans MS" panose="030F0702030302020204" pitchFamily="66" charset="0"/>
              </a:rPr>
              <a:t>Situational Irony</a:t>
            </a:r>
          </a:p>
        </p:txBody>
      </p:sp>
      <p:graphicFrame>
        <p:nvGraphicFramePr>
          <p:cNvPr id="15371" name="Content Placeholder 2">
            <a:extLst>
              <a:ext uri="{FF2B5EF4-FFF2-40B4-BE49-F238E27FC236}">
                <a16:creationId xmlns:a16="http://schemas.microsoft.com/office/drawing/2014/main" id="{E9EB6861-BC95-45E7-A4DF-ED1D7066A9A4}"/>
              </a:ext>
            </a:extLst>
          </p:cNvPr>
          <p:cNvGraphicFramePr>
            <a:graphicFrameLocks noGrp="1"/>
          </p:cNvGraphicFramePr>
          <p:nvPr>
            <p:ph idx="1"/>
            <p:extLst>
              <p:ext uri="{D42A27DB-BD31-4B8C-83A1-F6EECF244321}">
                <p14:modId xmlns:p14="http://schemas.microsoft.com/office/powerpoint/2010/main" val="238953211"/>
              </p:ext>
            </p:extLst>
          </p:nvPr>
        </p:nvGraphicFramePr>
        <p:xfrm>
          <a:off x="508000" y="2133600"/>
          <a:ext cx="6447234"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theme1.xml><?xml version="1.0" encoding="utf-8"?>
<a:theme xmlns:a="http://schemas.openxmlformats.org/drawingml/2006/main" name="Facet">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D65939DA094C4BAA4F358C57FBB6CB" ma:contentTypeVersion="12" ma:contentTypeDescription="Create a new document." ma:contentTypeScope="" ma:versionID="64eaf2d30945231eec11d1bf40670f21">
  <xsd:schema xmlns:xsd="http://www.w3.org/2001/XMLSchema" xmlns:xs="http://www.w3.org/2001/XMLSchema" xmlns:p="http://schemas.microsoft.com/office/2006/metadata/properties" xmlns:ns3="e28d9271-f4eb-4975-a81b-8d1f392c10af" xmlns:ns4="852d502e-1a36-4c2f-8c74-2ee12e9d887c" targetNamespace="http://schemas.microsoft.com/office/2006/metadata/properties" ma:root="true" ma:fieldsID="baa0c31881049e6e55e140caca4d215b" ns3:_="" ns4:_="">
    <xsd:import namespace="e28d9271-f4eb-4975-a81b-8d1f392c10af"/>
    <xsd:import namespace="852d502e-1a36-4c2f-8c74-2ee12e9d887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AutoKeyPoints" minOccurs="0"/>
                <xsd:element ref="ns4:MediaServiceKeyPoint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8d9271-f4eb-4975-a81b-8d1f392c10a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2d502e-1a36-4c2f-8c74-2ee12e9d887c"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02B20E-5DB7-4DFA-9087-55079D0C5C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8d9271-f4eb-4975-a81b-8d1f392c10af"/>
    <ds:schemaRef ds:uri="852d502e-1a36-4c2f-8c74-2ee12e9d88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484590A-C62A-4983-9A30-5979B092AF7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45A60E8-7A5D-4708-966E-CB9B0C589C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26</TotalTime>
  <Words>778</Words>
  <Application>Microsoft Office PowerPoint</Application>
  <PresentationFormat>On-screen Show (4:3)</PresentationFormat>
  <Paragraphs>84</Paragraphs>
  <Slides>24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Comic Sans MS</vt:lpstr>
      <vt:lpstr>Constantia</vt:lpstr>
      <vt:lpstr>Trebuchet MS</vt:lpstr>
      <vt:lpstr>Wingdings 3</vt:lpstr>
      <vt:lpstr>Facet</vt:lpstr>
      <vt:lpstr>Irony</vt:lpstr>
      <vt:lpstr>Review of definition</vt:lpstr>
      <vt:lpstr>Purpose of Irony</vt:lpstr>
      <vt:lpstr>Types of Irony</vt:lpstr>
      <vt:lpstr>Verbal Irony</vt:lpstr>
      <vt:lpstr>Verbal Irony Examples</vt:lpstr>
      <vt:lpstr>PowerPoint Presentation</vt:lpstr>
      <vt:lpstr>Video Clip</vt:lpstr>
      <vt:lpstr>Situational Irony</vt:lpstr>
      <vt:lpstr>Examples of Situational Irony</vt:lpstr>
      <vt:lpstr>PowerPoint Presentation</vt:lpstr>
      <vt:lpstr>Video Clip</vt:lpstr>
      <vt:lpstr>Dramatic Irony</vt:lpstr>
      <vt:lpstr>Examples of Dramatic Irony</vt:lpstr>
      <vt:lpstr>PowerPoint Presentation</vt:lpstr>
      <vt:lpstr>Video clip</vt:lpstr>
      <vt:lpstr>CHECK THESE OUT!</vt:lpstr>
      <vt:lpstr>An escalator leading to a fitness center.</vt:lpstr>
      <vt:lpstr>PowerPoint Presentation</vt:lpstr>
      <vt:lpstr>PowerPoint Presentation</vt:lpstr>
      <vt:lpstr>PowerPoint Presentation</vt:lpstr>
      <vt:lpstr>PowerPoint Presentation</vt:lpstr>
      <vt:lpstr>Review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Irony</dc:title>
  <dc:creator>MARINELLO, DAWN D</dc:creator>
  <cp:lastModifiedBy>KELLER, KIMBERLY</cp:lastModifiedBy>
  <cp:revision>2</cp:revision>
  <dcterms:created xsi:type="dcterms:W3CDTF">2020-04-02T18:26:13Z</dcterms:created>
  <dcterms:modified xsi:type="dcterms:W3CDTF">2020-04-07T13:28:17Z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0x01010023D65939DA094C4BAA4F358C57FBB6CB</vt:lpwstr>
  </property>
</Properties>
</file>