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9"/>
  </p:notesMasterIdLst>
  <p:sldIdLst>
    <p:sldId id="274" r:id="rId5"/>
    <p:sldId id="308" r:id="rId6"/>
    <p:sldId id="309" r:id="rId7"/>
    <p:sldId id="30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1B53E6-45C4-4221-A23D-87497F2F028F}" v="1" dt="2020-04-19T15:35:39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/>
            <a:t>On Commonlit.org you will learn about an app that might be able to interpret animals’ Facial expressions.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On Newsela.com you will be learning about how technological advancements have enabled researchers to discover how a goat responds to smiling. 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accent1"/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 custScaleX="101066" custScaleY="246964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accent1"/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w prints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 custScaleX="108610" custScaleY="217272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 custFlipVert="1" custFlipHor="1" custScaleX="13759" custScaleY="5981"/>
      <dgm:spPr>
        <a:solidFill>
          <a:schemeClr val="accent1"/>
        </a:solidFill>
      </dgm:spPr>
    </dgm:pt>
    <dgm:pt modelId="{39509775-983E-4110-B989-EE2CD6514BE0}" type="pres">
      <dgm:prSet presAssocID="{1C383F32-22E8-4F62-A3E0-BDC3D5F48992}" presName="iconRect" presStyleLbl="node1" presStyleIdx="2" presStyleCnt="3" custScaleX="165156" custScaleY="190041" custLinFactNeighborX="-53107" custLinFactNeighborY="-3147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</dgm:spPr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93822" y="81209"/>
          <a:ext cx="2093062" cy="2093062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139885" y="527271"/>
          <a:ext cx="1200937" cy="1200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6440" y="2297138"/>
          <a:ext cx="3467827" cy="1778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On Commonlit.org you will learn about an app that might be able to interpret animals’ Facial expressions.</a:t>
          </a:r>
        </a:p>
      </dsp:txBody>
      <dsp:txXfrm>
        <a:off x="6440" y="2297138"/>
        <a:ext cx="3467827" cy="1778140"/>
      </dsp:txXfrm>
    </dsp:sp>
    <dsp:sp modelId="{BCD8CDD9-0C56-4401-ADB1-8B48DAB2C96F}">
      <dsp:nvSpPr>
        <dsp:cNvPr id="0" name=""/>
        <dsp:cNvSpPr/>
      </dsp:nvSpPr>
      <dsp:spPr>
        <a:xfrm>
          <a:off x="4891545" y="134654"/>
          <a:ext cx="2093062" cy="2093062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5337607" y="580717"/>
          <a:ext cx="1200937" cy="1200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4074736" y="2457475"/>
          <a:ext cx="3726680" cy="156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On Newsela.com you will be learning about how technological advancements have enabled researchers to discover how a goat responds to smiling. </a:t>
          </a:r>
        </a:p>
      </dsp:txBody>
      <dsp:txXfrm>
        <a:off x="4074736" y="2457475"/>
        <a:ext cx="3726680" cy="1564358"/>
      </dsp:txXfrm>
    </dsp:sp>
    <dsp:sp modelId="{FF93E135-77D6-48A0-8871-9BC93D705D06}">
      <dsp:nvSpPr>
        <dsp:cNvPr id="0" name=""/>
        <dsp:cNvSpPr/>
      </dsp:nvSpPr>
      <dsp:spPr>
        <a:xfrm flipH="1" flipV="1">
          <a:off x="9973518" y="1376985"/>
          <a:ext cx="287984" cy="125186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488018" y="0"/>
          <a:ext cx="1983420" cy="22822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8401885" y="3138047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.</a:t>
          </a:r>
        </a:p>
      </dsp:txBody>
      <dsp:txXfrm>
        <a:off x="8401885" y="3138047"/>
        <a:ext cx="343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68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8" name="Picture 7" descr="A dog looking at the camera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83" y="-206733"/>
            <a:ext cx="10991949" cy="109727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Reading Nonfiction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304" y="811033"/>
            <a:ext cx="10260426" cy="420623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 Black" panose="020B0A04020102020204" pitchFamily="34" charset="0"/>
              </a:rPr>
              <a:t>Literary Nonfiction- 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meant to be read and experienced in the same way we read and experience fiction. </a:t>
            </a:r>
          </a:p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Informative Nonfiction- 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Read to gain information to be informed about the real world.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4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995A2-162E-4C16-B75E-A68F6C89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Informative nonfiction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B4050-7AB7-4851-B6DB-03727D1C9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621" y="4739780"/>
            <a:ext cx="3511233" cy="1147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 cap="all" dirty="0">
                <a:solidFill>
                  <a:srgbClr val="FFFFFF">
                    <a:alpha val="75000"/>
                  </a:srgbClr>
                </a:solidFill>
              </a:rPr>
              <a:t>The structure of the text is designed by the author on purpose to help the reader understand the information.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close up of a newspaper&#10;&#10;Description automatically generated">
            <a:extLst>
              <a:ext uri="{FF2B5EF4-FFF2-40B4-BE49-F238E27FC236}">
                <a16:creationId xmlns:a16="http://schemas.microsoft.com/office/drawing/2014/main" id="{75E8EC79-79FB-4764-8696-BEDD3809A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178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82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CB5977A-5CE8-4D01-A784-06EA14C2A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02942D-A53B-4A35-B44C-EEFD8241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F3C53-82B4-457B-87C8-9077A906B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4487F9-8FD4-4FDA-899F-491058506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close up of a newspaper&#10;&#10;Description automatically generated">
            <a:extLst>
              <a:ext uri="{FF2B5EF4-FFF2-40B4-BE49-F238E27FC236}">
                <a16:creationId xmlns:a16="http://schemas.microsoft.com/office/drawing/2014/main" id="{196A50F4-42EE-46BA-8CF4-91A551A2F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617" y="643661"/>
            <a:ext cx="9377653" cy="361039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CD9B3A4-4B72-4F8E-9D87-2D150F2AD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883" y="4432079"/>
            <a:ext cx="11274641" cy="196872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CB176-05F8-480C-BF76-759B634E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610099"/>
            <a:ext cx="10993549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TEXT FEATURES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7713F-C056-46CF-BE7F-532139299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4" y="5697215"/>
            <a:ext cx="10993546" cy="525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cap="all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The author adds features to guide the reader’s attention and thus promote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227737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4D1E-BA60-4A23-8EBC-1159C82F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will be reading two pieces of Informative nonfiction this week. One on commonlit.org and one on Newsela.com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65AA958D-239A-4E9F-9880-A6024BBB0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008981"/>
              </p:ext>
            </p:extLst>
          </p:nvPr>
        </p:nvGraphicFramePr>
        <p:xfrm>
          <a:off x="248478" y="2276061"/>
          <a:ext cx="11839576" cy="4156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611C7C-CD30-41BE-A354-3C8AA24F03D9}"/>
              </a:ext>
            </a:extLst>
          </p:cNvPr>
          <p:cNvSpPr txBox="1"/>
          <p:nvPr/>
        </p:nvSpPr>
        <p:spPr>
          <a:xfrm>
            <a:off x="8309114" y="4432852"/>
            <a:ext cx="34886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You need your log-in credentials for </a:t>
            </a:r>
            <a:r>
              <a:rPr lang="en-US" sz="1400" dirty="0" err="1">
                <a:latin typeface="Franklin Gothic Book" panose="020B0503020102020204" pitchFamily="34" charset="0"/>
              </a:rPr>
              <a:t>commonlit</a:t>
            </a:r>
            <a:r>
              <a:rPr lang="en-US" sz="1400" dirty="0">
                <a:latin typeface="Franklin Gothic Book" panose="020B0503020102020204" pitchFamily="34" charset="0"/>
              </a:rPr>
              <a:t> and Newsela and </a:t>
            </a:r>
            <a:r>
              <a:rPr lang="en-US" sz="1400" dirty="0" err="1">
                <a:latin typeface="Franklin Gothic Book" panose="020B0503020102020204" pitchFamily="34" charset="0"/>
              </a:rPr>
              <a:t>NoRedInk</a:t>
            </a:r>
            <a:r>
              <a:rPr lang="en-US" sz="1400">
                <a:latin typeface="Franklin Gothic Book" panose="020B0503020102020204" pitchFamily="34" charset="0"/>
              </a:rPr>
              <a:t> to </a:t>
            </a:r>
            <a:r>
              <a:rPr lang="en-US" sz="1400" dirty="0">
                <a:latin typeface="Franklin Gothic Book" panose="020B0503020102020204" pitchFamily="34" charset="0"/>
              </a:rPr>
              <a:t>complete this week’s assignments. Check to make sure you can log-in immediately after this call, so you can email me during my office hours if you need me to reset your account.</a:t>
            </a:r>
          </a:p>
        </p:txBody>
      </p:sp>
    </p:spTree>
    <p:extLst>
      <p:ext uri="{BB962C8B-B14F-4D97-AF65-F5344CB8AC3E}">
        <p14:creationId xmlns:p14="http://schemas.microsoft.com/office/powerpoint/2010/main" val="263327179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D65939DA094C4BAA4F358C57FBB6CB" ma:contentTypeVersion="12" ma:contentTypeDescription="Create a new document." ma:contentTypeScope="" ma:versionID="64eaf2d30945231eec11d1bf40670f21">
  <xsd:schema xmlns:xsd="http://www.w3.org/2001/XMLSchema" xmlns:xs="http://www.w3.org/2001/XMLSchema" xmlns:p="http://schemas.microsoft.com/office/2006/metadata/properties" xmlns:ns3="e28d9271-f4eb-4975-a81b-8d1f392c10af" xmlns:ns4="852d502e-1a36-4c2f-8c74-2ee12e9d887c" targetNamespace="http://schemas.microsoft.com/office/2006/metadata/properties" ma:root="true" ma:fieldsID="baa0c31881049e6e55e140caca4d215b" ns3:_="" ns4:_="">
    <xsd:import namespace="e28d9271-f4eb-4975-a81b-8d1f392c10af"/>
    <xsd:import namespace="852d502e-1a36-4c2f-8c74-2ee12e9d887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d9271-f4eb-4975-a81b-8d1f392c10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d502e-1a36-4c2f-8c74-2ee12e9d88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52d502e-1a36-4c2f-8c74-2ee12e9d887c" xsi:nil="true"/>
  </documentManagement>
</p:properties>
</file>

<file path=customXml/itemProps1.xml><?xml version="1.0" encoding="utf-8"?>
<ds:datastoreItem xmlns:ds="http://schemas.openxmlformats.org/officeDocument/2006/customXml" ds:itemID="{C10D7C5B-52FB-4367-BFAD-9A6987D5D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8d9271-f4eb-4975-a81b-8d1f392c10af"/>
    <ds:schemaRef ds:uri="852d502e-1a36-4c2f-8c74-2ee12e9d88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852d502e-1a36-4c2f-8c74-2ee12e9d88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{E30323BD-FBB0-4437-B23E-B2295668DC31}tf56535239</Template>
  <TotalTime>0</TotalTime>
  <Words>189</Words>
  <Application>Microsoft Office PowerPoint</Application>
  <PresentationFormat>Widescreen</PresentationFormat>
  <Paragraphs>13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 Black</vt:lpstr>
      <vt:lpstr>Arial Narrow</vt:lpstr>
      <vt:lpstr>Calibri</vt:lpstr>
      <vt:lpstr>Franklin Gothic Book</vt:lpstr>
      <vt:lpstr>Franklin Gothic Demi</vt:lpstr>
      <vt:lpstr>Gill Sans MT</vt:lpstr>
      <vt:lpstr>Wingdings 2</vt:lpstr>
      <vt:lpstr>DividendVTI</vt:lpstr>
      <vt:lpstr>Reading Nonfiction</vt:lpstr>
      <vt:lpstr>Informative nonfiction </vt:lpstr>
      <vt:lpstr>TEXT FEATURES</vt:lpstr>
      <vt:lpstr>You will be reading two pieces of Informative nonfiction this week. One on commonlit.org and one on Newsela.com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2020-04-17T13:43:42Z</dcterms:created>
  <dcterms:modified xsi:type="dcterms:W3CDTF">2020-04-19T15:36:08Z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0x01010023D65939DA094C4BAA4F358C57FBB6CB</vt:lpwstr>
  </property>
</Properties>
</file>