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12" r:id="rId4"/>
  </p:sldMasterIdLst>
  <p:sldIdLst>
    <p:sldId id="257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19" autoAdjust="0"/>
  </p:normalViewPr>
  <p:slideViewPr>
    <p:cSldViewPr snapToGrid="0">
      <p:cViewPr varScale="1">
        <p:scale>
          <a:sx n="80" d="100"/>
          <a:sy n="80" d="100"/>
        </p:scale>
        <p:origin x="1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4/24/2020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4/24/2020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4/24/2020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4/24/2020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4/24/2020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4/24/2020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4/24/2020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4/24/2020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4/24/2020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4/24/2020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G1FfC8vpeY" TargetMode="External"/><Relationship Id="rId2" Type="http://schemas.openxmlformats.org/officeDocument/2006/relationships/hyperlink" Target="https://www.youtube.com/watch?v=1Ngkj2Lx-K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>
            <a:normAutofit/>
          </a:bodyPr>
          <a:lstStyle/>
          <a:p>
            <a:r>
              <a:rPr lang="en-US" dirty="0"/>
              <a:t>Nonfiction- Persuasive Texts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Fact and Opinion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C27118-B63F-4B88-A1EA-41EEA47DB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702156"/>
            <a:ext cx="11029615" cy="3412644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hlinkClick r:id="rId2"/>
              </a:rPr>
              <a:t>https://www.youtube.com/watch?v=1Ngkj2Lx-Ks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134EDD-4735-439B-8A3F-F9786394F6E7}"/>
              </a:ext>
            </a:extLst>
          </p:cNvPr>
          <p:cNvSpPr txBox="1"/>
          <p:nvPr/>
        </p:nvSpPr>
        <p:spPr>
          <a:xfrm>
            <a:off x="348916" y="3429000"/>
            <a:ext cx="116826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cap="all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Demi" panose="020B0502020104020203"/>
                <a:ea typeface="+mj-ea"/>
                <a:cs typeface="+mj-cs"/>
              </a:rPr>
              <a:t>Opinion pieces-  </a:t>
            </a:r>
          </a:p>
          <a:p>
            <a:r>
              <a:rPr lang="en-US" sz="3600" cap="all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Demi" panose="020B0502020104020203"/>
                <a:ea typeface="+mj-ea"/>
                <a:cs typeface="+mj-cs"/>
              </a:rPr>
              <a:t>Pro Vs Con       OR    Persuasive/Argumentative</a:t>
            </a:r>
          </a:p>
          <a:p>
            <a:endParaRPr lang="en-US" sz="3600" cap="all" dirty="0">
              <a:solidFill>
                <a:prstClr val="black">
                  <a:lumMod val="75000"/>
                  <a:lumOff val="25000"/>
                </a:prstClr>
              </a:solidFill>
              <a:latin typeface="Franklin Gothic Demi" panose="020B0502020104020203"/>
              <a:ea typeface="+mj-ea"/>
              <a:cs typeface="+mj-cs"/>
            </a:endParaRPr>
          </a:p>
          <a:p>
            <a:r>
              <a:rPr lang="en-US" sz="3600" dirty="0">
                <a:hlinkClick r:id="rId3"/>
              </a:rPr>
              <a:t>https://www.youtube.com/watch?v=YG1FfC8vpeY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84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394E1F-0B5F-497D-B2A6-8383A2A54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3"/>
            <a:chOff x="438068" y="457200"/>
            <a:chExt cx="3703320" cy="5935133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F1FF39A-AC3C-4066-9D4C-519AA22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4C13BAB-7C00-4D21-A857-E3D41C0A2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852A36D-2E3A-4701-8AC1-D9454C4C37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200" y="1524001"/>
            <a:ext cx="3412067" cy="347838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Persuasive Techniques</a:t>
            </a:r>
            <a:br>
              <a:rPr lang="en-US">
                <a:solidFill>
                  <a:srgbClr val="FFFFFF"/>
                </a:solidFill>
              </a:rPr>
            </a:b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2FB156-546E-4BBD-BEB9-36C33F7E4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200" y="5145513"/>
            <a:ext cx="3412067" cy="73882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FFFFFF">
                    <a:alpha val="75000"/>
                  </a:srgbClr>
                </a:solidFill>
              </a:rPr>
              <a:t>Authors use different persuasive techniques to draw a response from the reader. These techniques appeal to the reader’s emotions or sense of logic.</a:t>
            </a:r>
          </a:p>
        </p:txBody>
      </p:sp>
      <p:pic>
        <p:nvPicPr>
          <p:cNvPr id="5" name="Picture 4" descr="A close up of a newspaper&#10;&#10;Description automatically generated">
            <a:extLst>
              <a:ext uri="{FF2B5EF4-FFF2-40B4-BE49-F238E27FC236}">
                <a16:creationId xmlns:a16="http://schemas.microsoft.com/office/drawing/2014/main" id="{AB2101AF-D02B-4C36-B9AE-278DC7480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156" y="229182"/>
            <a:ext cx="7620703" cy="426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58745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D65939DA094C4BAA4F358C57FBB6CB" ma:contentTypeVersion="12" ma:contentTypeDescription="Create a new document." ma:contentTypeScope="" ma:versionID="64eaf2d30945231eec11d1bf40670f21">
  <xsd:schema xmlns:xsd="http://www.w3.org/2001/XMLSchema" xmlns:xs="http://www.w3.org/2001/XMLSchema" xmlns:p="http://schemas.microsoft.com/office/2006/metadata/properties" xmlns:ns3="e28d9271-f4eb-4975-a81b-8d1f392c10af" xmlns:ns4="852d502e-1a36-4c2f-8c74-2ee12e9d887c" targetNamespace="http://schemas.microsoft.com/office/2006/metadata/properties" ma:root="true" ma:fieldsID="baa0c31881049e6e55e140caca4d215b" ns3:_="" ns4:_="">
    <xsd:import namespace="e28d9271-f4eb-4975-a81b-8d1f392c10af"/>
    <xsd:import namespace="852d502e-1a36-4c2f-8c74-2ee12e9d887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8d9271-f4eb-4975-a81b-8d1f392c10a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2d502e-1a36-4c2f-8c74-2ee12e9d88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852d502e-1a36-4c2f-8c74-2ee12e9d887c" xsi:nil="true"/>
  </documentManagement>
</p:properties>
</file>

<file path=customXml/itemProps1.xml><?xml version="1.0" encoding="utf-8"?>
<ds:datastoreItem xmlns:ds="http://schemas.openxmlformats.org/officeDocument/2006/customXml" ds:itemID="{0027DC11-38DA-4116-8D19-3F479A6755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8d9271-f4eb-4975-a81b-8d1f392c10af"/>
    <ds:schemaRef ds:uri="852d502e-1a36-4c2f-8c74-2ee12e9d88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7BD4C1-B6B1-4715-ABF9-E660A51A4E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289AE2-D2AE-49D1-AFAC-3A79F6794255}">
  <ds:schemaRefs>
    <ds:schemaRef ds:uri="http://schemas.microsoft.com/office/2006/metadata/properties"/>
    <ds:schemaRef ds:uri="http://schemas.microsoft.com/office/infopath/2007/PartnerControls"/>
    <ds:schemaRef ds:uri="852d502e-1a36-4c2f-8c74-2ee12e9d887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Office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Franklin Gothic Book</vt:lpstr>
      <vt:lpstr>Franklin Gothic Demi</vt:lpstr>
      <vt:lpstr>Wingdings 2</vt:lpstr>
      <vt:lpstr>DividendVTI</vt:lpstr>
      <vt:lpstr>Nonfiction- Persuasive Texts</vt:lpstr>
      <vt:lpstr>Fact and Opinion</vt:lpstr>
      <vt:lpstr>Persuasive Techniques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2020-04-24T17:41:01Z</dcterms:created>
  <dcterms:modified xsi:type="dcterms:W3CDTF">2020-04-24T17:43:37Z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0x01010023D65939DA094C4BAA4F358C57FBB6CB</vt:lpwstr>
  </property>
</Properties>
</file>