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3913" y="1179443"/>
            <a:ext cx="9447075" cy="2630555"/>
          </a:xfrm>
        </p:spPr>
        <p:txBody>
          <a:bodyPr>
            <a:noAutofit/>
          </a:bodyPr>
          <a:lstStyle/>
          <a:p>
            <a:r>
              <a:rPr lang="en-US" sz="6800" dirty="0"/>
              <a:t>Effective Elements of </a:t>
            </a:r>
            <a:br>
              <a:rPr lang="en-US" sz="6800" dirty="0"/>
            </a:br>
            <a:r>
              <a:rPr lang="en-US" sz="6800" dirty="0"/>
              <a:t>public speaking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462" y="3809998"/>
            <a:ext cx="8689976" cy="1371599"/>
          </a:xfrm>
        </p:spPr>
        <p:txBody>
          <a:bodyPr>
            <a:noAutofit/>
          </a:bodyPr>
          <a:lstStyle/>
          <a:p>
            <a:r>
              <a:rPr lang="en-US" sz="7200" b="1" dirty="0">
                <a:solidFill>
                  <a:schemeClr val="accent2"/>
                </a:solidFill>
              </a:rPr>
              <a:t>“PVLEGS”</a:t>
            </a:r>
          </a:p>
        </p:txBody>
      </p:sp>
    </p:spTree>
    <p:extLst>
      <p:ext uri="{BB962C8B-B14F-4D97-AF65-F5344CB8AC3E}">
        <p14:creationId xmlns:p14="http://schemas.microsoft.com/office/powerpoint/2010/main" val="3891579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6134" y="764841"/>
            <a:ext cx="43202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accent6"/>
                </a:solidFill>
              </a:rPr>
              <a:t>P</a:t>
            </a:r>
            <a:r>
              <a:rPr lang="en-US" sz="6000" dirty="0"/>
              <a:t>oise</a:t>
            </a:r>
          </a:p>
          <a:p>
            <a:r>
              <a:rPr lang="en-US" sz="6000" b="1" dirty="0">
                <a:solidFill>
                  <a:schemeClr val="accent5"/>
                </a:solidFill>
              </a:rPr>
              <a:t>V</a:t>
            </a:r>
            <a:r>
              <a:rPr lang="en-US" sz="6000" dirty="0"/>
              <a:t>oice</a:t>
            </a:r>
          </a:p>
          <a:p>
            <a:r>
              <a:rPr lang="en-US" sz="6000" b="1" dirty="0">
                <a:solidFill>
                  <a:schemeClr val="accent4"/>
                </a:solidFill>
              </a:rPr>
              <a:t>L</a:t>
            </a:r>
            <a:r>
              <a:rPr lang="en-US" sz="6000" dirty="0"/>
              <a:t>ife</a:t>
            </a:r>
          </a:p>
          <a:p>
            <a:r>
              <a:rPr lang="en-US" sz="6000" b="1" dirty="0">
                <a:solidFill>
                  <a:schemeClr val="accent2"/>
                </a:solidFill>
              </a:rPr>
              <a:t>E</a:t>
            </a:r>
            <a:r>
              <a:rPr lang="en-US" sz="6000" dirty="0"/>
              <a:t>ye Contact</a:t>
            </a:r>
          </a:p>
          <a:p>
            <a:r>
              <a:rPr lang="en-US" sz="6000" b="1" dirty="0">
                <a:solidFill>
                  <a:schemeClr val="accent1"/>
                </a:solidFill>
              </a:rPr>
              <a:t>G</a:t>
            </a:r>
            <a:r>
              <a:rPr lang="en-US" sz="6000" dirty="0"/>
              <a:t>estures</a:t>
            </a:r>
          </a:p>
          <a:p>
            <a:r>
              <a:rPr lang="en-US" sz="6000" b="1" dirty="0">
                <a:solidFill>
                  <a:schemeClr val="tx2"/>
                </a:solidFill>
              </a:rPr>
              <a:t>S</a:t>
            </a:r>
            <a:r>
              <a:rPr lang="en-US" sz="6000" dirty="0"/>
              <a:t>peed</a:t>
            </a:r>
          </a:p>
        </p:txBody>
      </p:sp>
      <p:pic>
        <p:nvPicPr>
          <p:cNvPr id="5" name="Picture 4" descr="&lt;strong&gt;public&lt;/strong&gt;_&lt;strong&gt;speaking&lt;/strong&gt;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2401" y="596396"/>
            <a:ext cx="4516648" cy="534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162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solidFill>
                  <a:schemeClr val="accent6"/>
                </a:solidFill>
              </a:rPr>
              <a:t>Poise</a:t>
            </a:r>
          </a:p>
        </p:txBody>
      </p:sp>
      <p:pic>
        <p:nvPicPr>
          <p:cNvPr id="8" name="Content Placeholder 7" descr="oncede your ignorance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5078413" y="1334445"/>
            <a:ext cx="6199187" cy="373191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Appear calm and confident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Avoid distracting behaviors</a:t>
            </a:r>
          </a:p>
        </p:txBody>
      </p:sp>
    </p:spTree>
    <p:extLst>
      <p:ext uri="{BB962C8B-B14F-4D97-AF65-F5344CB8AC3E}">
        <p14:creationId xmlns:p14="http://schemas.microsoft.com/office/powerpoint/2010/main" val="1038869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>
                <a:solidFill>
                  <a:schemeClr val="accent5"/>
                </a:solidFill>
              </a:rPr>
              <a:t>Voice</a:t>
            </a:r>
          </a:p>
        </p:txBody>
      </p:sp>
      <p:pic>
        <p:nvPicPr>
          <p:cNvPr id="5" name="Content Placeholder 4" descr="EnglishCorner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5792615" y="1217682"/>
            <a:ext cx="5286203" cy="422896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Speak every word clearly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Use a “just right” voice</a:t>
            </a:r>
          </a:p>
        </p:txBody>
      </p:sp>
    </p:spTree>
    <p:extLst>
      <p:ext uri="{BB962C8B-B14F-4D97-AF65-F5344CB8AC3E}">
        <p14:creationId xmlns:p14="http://schemas.microsoft.com/office/powerpoint/2010/main" val="606135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solidFill>
                  <a:schemeClr val="accent4"/>
                </a:solidFill>
              </a:rPr>
              <a:t>life</a:t>
            </a:r>
          </a:p>
        </p:txBody>
      </p:sp>
      <p:pic>
        <p:nvPicPr>
          <p:cNvPr id="5" name="Content Placeholder 4" descr="&lt;strong&gt;emojis&lt;/strong&gt;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5511006" y="1543050"/>
            <a:ext cx="5334000" cy="33147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Express passion and emotions in your voice</a:t>
            </a:r>
          </a:p>
        </p:txBody>
      </p:sp>
    </p:spTree>
    <p:extLst>
      <p:ext uri="{BB962C8B-B14F-4D97-AF65-F5344CB8AC3E}">
        <p14:creationId xmlns:p14="http://schemas.microsoft.com/office/powerpoint/2010/main" val="1585865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>
                <a:solidFill>
                  <a:schemeClr val="accent2"/>
                </a:solidFill>
              </a:rPr>
              <a:t>Eye Contact</a:t>
            </a:r>
          </a:p>
        </p:txBody>
      </p:sp>
      <p:pic>
        <p:nvPicPr>
          <p:cNvPr id="5" name="Content Placeholder 4" descr="funny_wired_&lt;strong&gt;eye_contact&lt;/strong&gt;+(cute-pictures.blogspot.in)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5304377" y="1350743"/>
            <a:ext cx="5469640" cy="389711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Connect visually with the audience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Look towards each audience member</a:t>
            </a:r>
          </a:p>
        </p:txBody>
      </p:sp>
    </p:spTree>
    <p:extLst>
      <p:ext uri="{BB962C8B-B14F-4D97-AF65-F5344CB8AC3E}">
        <p14:creationId xmlns:p14="http://schemas.microsoft.com/office/powerpoint/2010/main" val="3173252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23825"/>
            <a:ext cx="3935688" cy="2023252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accent1"/>
                </a:solidFill>
              </a:rPr>
              <a:t>Gestures</a:t>
            </a:r>
          </a:p>
        </p:txBody>
      </p:sp>
      <p:pic>
        <p:nvPicPr>
          <p:cNvPr id="6" name="Content Placeholder 5" descr="&lt;strong&gt;Gesture&lt;/strong&gt; is a tricky area in theatrical performance. Many people do ...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241774" y="934964"/>
            <a:ext cx="3717235" cy="472832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147077"/>
            <a:ext cx="3935689" cy="3439336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Use appropriate hand movements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Move your body (don’t be stiff)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Have an expressive face</a:t>
            </a:r>
          </a:p>
        </p:txBody>
      </p:sp>
    </p:spTree>
    <p:extLst>
      <p:ext uri="{BB962C8B-B14F-4D97-AF65-F5344CB8AC3E}">
        <p14:creationId xmlns:p14="http://schemas.microsoft.com/office/powerpoint/2010/main" val="4277564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>
                <a:solidFill>
                  <a:schemeClr val="tx2"/>
                </a:solidFill>
              </a:rPr>
              <a:t>Speed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Talk with appropriate speed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Use pauses for effect and emphasis</a:t>
            </a:r>
          </a:p>
        </p:txBody>
      </p:sp>
      <p:pic>
        <p:nvPicPr>
          <p:cNvPr id="6" name="Picture 5" descr="La Cuenta Está Equivocada y Punto (I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0957" y="1214436"/>
            <a:ext cx="3308880" cy="440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57932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D65939DA094C4BAA4F358C57FBB6CB" ma:contentTypeVersion="12" ma:contentTypeDescription="Create a new document." ma:contentTypeScope="" ma:versionID="64eaf2d30945231eec11d1bf40670f21">
  <xsd:schema xmlns:xsd="http://www.w3.org/2001/XMLSchema" xmlns:xs="http://www.w3.org/2001/XMLSchema" xmlns:p="http://schemas.microsoft.com/office/2006/metadata/properties" xmlns:ns3="e28d9271-f4eb-4975-a81b-8d1f392c10af" xmlns:ns4="852d502e-1a36-4c2f-8c74-2ee12e9d887c" targetNamespace="http://schemas.microsoft.com/office/2006/metadata/properties" ma:root="true" ma:fieldsID="baa0c31881049e6e55e140caca4d215b" ns3:_="" ns4:_="">
    <xsd:import namespace="e28d9271-f4eb-4975-a81b-8d1f392c10af"/>
    <xsd:import namespace="852d502e-1a36-4c2f-8c74-2ee12e9d887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8d9271-f4eb-4975-a81b-8d1f392c10a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d502e-1a36-4c2f-8c74-2ee12e9d88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6F0C92-D3AF-45F2-AF2F-EEE031824C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8d9271-f4eb-4975-a81b-8d1f392c10af"/>
    <ds:schemaRef ds:uri="852d502e-1a36-4c2f-8c74-2ee12e9d88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98D4F84-DFAD-42A9-8220-ABEEC3B644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2B4458-C68D-4420-988F-985B9BA3412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44</TotalTime>
  <Words>84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Tw Cen MT</vt:lpstr>
      <vt:lpstr>Droplet</vt:lpstr>
      <vt:lpstr>Effective Elements of  public speaking</vt:lpstr>
      <vt:lpstr>PowerPoint Presentation</vt:lpstr>
      <vt:lpstr>Poise</vt:lpstr>
      <vt:lpstr>Voice</vt:lpstr>
      <vt:lpstr>life</vt:lpstr>
      <vt:lpstr>Eye Contact</vt:lpstr>
      <vt:lpstr>Gestures</vt:lpstr>
      <vt:lpstr>Speed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Elements of  public speaking</dc:title>
  <dc:creator>MCMAHON, KELLI</dc:creator>
  <cp:lastModifiedBy>KELLER, KIMBERLY</cp:lastModifiedBy>
  <cp:revision>5</cp:revision>
  <dcterms:created xsi:type="dcterms:W3CDTF">2017-04-27T12:30:44Z</dcterms:created>
  <dcterms:modified xsi:type="dcterms:W3CDTF">2020-05-14T19:41:02Z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0x01010023D65939DA094C4BAA4F358C57FBB6CB</vt:lpwstr>
  </property>
</Properties>
</file>