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913" y="1179443"/>
            <a:ext cx="9447075" cy="2630555"/>
          </a:xfrm>
        </p:spPr>
        <p:txBody>
          <a:bodyPr>
            <a:noAutofit/>
          </a:bodyPr>
          <a:lstStyle/>
          <a:p>
            <a:r>
              <a:rPr lang="en-US" sz="6800" dirty="0"/>
              <a:t>Effective Elements of </a:t>
            </a:r>
            <a:br>
              <a:rPr lang="en-US" sz="6800" dirty="0"/>
            </a:br>
            <a:r>
              <a:rPr lang="en-US" sz="6800" dirty="0"/>
              <a:t>public speaking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462" y="3809998"/>
            <a:ext cx="8689976" cy="1371599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2"/>
                </a:solidFill>
              </a:rPr>
              <a:t>“PVLEGS”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EE0872-4C68-4F29-A80E-FC97B369E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1"/>
    </mc:Choice>
    <mc:Fallback>
      <p:transition spd="slow" advTm="3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6134" y="764841"/>
            <a:ext cx="43202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</a:rPr>
              <a:t>P</a:t>
            </a:r>
            <a:r>
              <a:rPr lang="en-US" sz="6000" dirty="0"/>
              <a:t>oise</a:t>
            </a:r>
          </a:p>
          <a:p>
            <a:r>
              <a:rPr lang="en-US" sz="6000" b="1" dirty="0">
                <a:solidFill>
                  <a:schemeClr val="accent5"/>
                </a:solidFill>
              </a:rPr>
              <a:t>V</a:t>
            </a:r>
            <a:r>
              <a:rPr lang="en-US" sz="6000" dirty="0"/>
              <a:t>oice</a:t>
            </a:r>
          </a:p>
          <a:p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dirty="0"/>
              <a:t>ife</a:t>
            </a:r>
          </a:p>
          <a:p>
            <a:r>
              <a:rPr lang="en-US" sz="6000" b="1" dirty="0">
                <a:solidFill>
                  <a:schemeClr val="accent2"/>
                </a:solidFill>
              </a:rPr>
              <a:t>E</a:t>
            </a:r>
            <a:r>
              <a:rPr lang="en-US" sz="6000" dirty="0"/>
              <a:t>ye Contact</a:t>
            </a:r>
          </a:p>
          <a:p>
            <a:r>
              <a:rPr lang="en-US" sz="6000" b="1" dirty="0">
                <a:solidFill>
                  <a:schemeClr val="accent1"/>
                </a:solidFill>
              </a:rPr>
              <a:t>G</a:t>
            </a:r>
            <a:r>
              <a:rPr lang="en-US" sz="6000" dirty="0"/>
              <a:t>estures</a:t>
            </a:r>
          </a:p>
          <a:p>
            <a:r>
              <a:rPr lang="en-US" sz="6000" b="1" dirty="0">
                <a:solidFill>
                  <a:schemeClr val="tx2"/>
                </a:solidFill>
              </a:rPr>
              <a:t>S</a:t>
            </a:r>
            <a:r>
              <a:rPr lang="en-US" sz="6000" dirty="0"/>
              <a:t>peed</a:t>
            </a:r>
          </a:p>
        </p:txBody>
      </p:sp>
      <p:pic>
        <p:nvPicPr>
          <p:cNvPr id="5" name="Picture 4" descr="&lt;strong&gt;public&lt;/strong&gt;_&lt;strong&gt;speaking&lt;/strong&gt;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1" y="596396"/>
            <a:ext cx="4516648" cy="53498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4ECB3E-4FB5-44F3-B507-375F59CC7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6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4"/>
    </mc:Choice>
    <mc:Fallback>
      <p:transition spd="slow" advTm="2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accent6"/>
                </a:solidFill>
              </a:rPr>
              <a:t>Poise</a:t>
            </a:r>
          </a:p>
        </p:txBody>
      </p:sp>
      <p:pic>
        <p:nvPicPr>
          <p:cNvPr id="8" name="Content Placeholder 7" descr="oncede your ignorance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078413" y="1334445"/>
            <a:ext cx="6199187" cy="37319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Appear calm and confident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Avoid distracting behaviors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179FFE-78EC-4B0A-9D5D-B9C985D31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81"/>
    </mc:Choice>
    <mc:Fallback>
      <p:transition spd="slow" advTm="5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accent5"/>
                </a:solidFill>
              </a:rPr>
              <a:t>Voice</a:t>
            </a:r>
          </a:p>
        </p:txBody>
      </p:sp>
      <p:pic>
        <p:nvPicPr>
          <p:cNvPr id="5" name="Content Placeholder 4" descr="EnglishCorner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792615" y="1217682"/>
            <a:ext cx="5286203" cy="42289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Speak every word clearly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Use a “just right” voice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C8EC91-8725-4932-B428-1865C933F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65"/>
    </mc:Choice>
    <mc:Fallback>
      <p:transition spd="slow" advTm="10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accent4"/>
                </a:solidFill>
              </a:rPr>
              <a:t>life</a:t>
            </a:r>
          </a:p>
        </p:txBody>
      </p:sp>
      <p:pic>
        <p:nvPicPr>
          <p:cNvPr id="5" name="Content Placeholder 4" descr="&lt;strong&gt;emojis&lt;/strong&gt;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511006" y="1543050"/>
            <a:ext cx="5334000" cy="33147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Express passion and emotions in your voice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970B58-DEDB-49B2-8A3E-B180CAED8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49"/>
    </mc:Choice>
    <mc:Fallback>
      <p:transition spd="slow" advTm="9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Eye Contact</a:t>
            </a:r>
          </a:p>
        </p:txBody>
      </p:sp>
      <p:pic>
        <p:nvPicPr>
          <p:cNvPr id="5" name="Content Placeholder 4" descr="funny_wired_&lt;strong&gt;eye_contact&lt;/strong&gt;+(cute-pictures.blogspot.in).jpg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304377" y="1350743"/>
            <a:ext cx="5469640" cy="38971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Connect visually with the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Look towards each audience member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7B9975-266F-4503-868F-1EABC3099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46"/>
    </mc:Choice>
    <mc:Fallback>
      <p:transition spd="slow" advTm="27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23825"/>
            <a:ext cx="3935688" cy="2023252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Gestures</a:t>
            </a:r>
          </a:p>
        </p:txBody>
      </p:sp>
      <p:pic>
        <p:nvPicPr>
          <p:cNvPr id="6" name="Content Placeholder 5" descr="&lt;strong&gt;Gesture&lt;/strong&gt; is a tricky area in theatrical performance. Many people do ...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241774" y="934964"/>
            <a:ext cx="3717235" cy="47283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147077"/>
            <a:ext cx="3935689" cy="343933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appropriate hand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Move your body (don’t be stiff)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Have an expressive face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C526B7-4E5A-4008-A330-07770BE2B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56"/>
    </mc:Choice>
    <mc:Fallback>
      <p:transition spd="slow" advTm="15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tx2"/>
                </a:solidFill>
              </a:rPr>
              <a:t>Speed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Talk with appropriate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Use pauses for effect and emphasis</a:t>
            </a:r>
          </a:p>
        </p:txBody>
      </p:sp>
      <p:pic>
        <p:nvPicPr>
          <p:cNvPr id="6" name="Picture 5" descr="La Cuenta Está Equivocada y Punto (I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957" y="1214436"/>
            <a:ext cx="3308880" cy="44053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7A838-99A6-43F8-B907-3A244DF74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7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027"/>
    </mc:Choice>
    <mc:Fallback>
      <p:transition spd="slow" advTm="33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65939DA094C4BAA4F358C57FBB6CB" ma:contentTypeVersion="12" ma:contentTypeDescription="Create a new document." ma:contentTypeScope="" ma:versionID="64eaf2d30945231eec11d1bf40670f21">
  <xsd:schema xmlns:xsd="http://www.w3.org/2001/XMLSchema" xmlns:xs="http://www.w3.org/2001/XMLSchema" xmlns:p="http://schemas.microsoft.com/office/2006/metadata/properties" xmlns:ns3="e28d9271-f4eb-4975-a81b-8d1f392c10af" xmlns:ns4="852d502e-1a36-4c2f-8c74-2ee12e9d887c" targetNamespace="http://schemas.microsoft.com/office/2006/metadata/properties" ma:root="true" ma:fieldsID="baa0c31881049e6e55e140caca4d215b" ns3:_="" ns4:_="">
    <xsd:import namespace="e28d9271-f4eb-4975-a81b-8d1f392c10af"/>
    <xsd:import namespace="852d502e-1a36-4c2f-8c74-2ee12e9d88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d9271-f4eb-4975-a81b-8d1f392c10a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d502e-1a36-4c2f-8c74-2ee12e9d8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2B4458-C68D-4420-988F-985B9BA3412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8D4F84-DFAD-42A9-8220-ABEEC3B644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6F0C92-D3AF-45F2-AF2F-EEE031824C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8d9271-f4eb-4975-a81b-8d1f392c10af"/>
    <ds:schemaRef ds:uri="852d502e-1a36-4c2f-8c74-2ee12e9d8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63</TotalTime>
  <Words>84</Words>
  <Application>Microsoft Office PowerPoint</Application>
  <PresentationFormat>Widescreen</PresentationFormat>
  <Paragraphs>26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Effective Elements of  public speaking</vt:lpstr>
      <vt:lpstr>PowerPoint Presentation</vt:lpstr>
      <vt:lpstr>Poise</vt:lpstr>
      <vt:lpstr>Voice</vt:lpstr>
      <vt:lpstr>life</vt:lpstr>
      <vt:lpstr>Eye Contact</vt:lpstr>
      <vt:lpstr>Gestures</vt:lpstr>
      <vt:lpstr>Speed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Elements of  public speaking</dc:title>
  <dc:creator>MCMAHON, KELLI</dc:creator>
  <cp:lastModifiedBy>KELLER, KIMBERLY</cp:lastModifiedBy>
  <cp:revision>7</cp:revision>
  <dcterms:created xsi:type="dcterms:W3CDTF">2017-04-27T12:30:44Z</dcterms:created>
  <dcterms:modified xsi:type="dcterms:W3CDTF">2020-05-25T16:19:33Z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0x01010023D65939DA094C4BAA4F358C57FBB6CB</vt:lpwstr>
  </property>
</Properties>
</file>