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31833" autoAdjust="0"/>
  </p:normalViewPr>
  <p:slideViewPr>
    <p:cSldViewPr showGuides="1">
      <p:cViewPr>
        <p:scale>
          <a:sx n="67" d="100"/>
          <a:sy n="67" d="100"/>
        </p:scale>
        <p:origin x="5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image" Target="../media/image1.gif"/></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image" Target="../media/image1.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6B571B-E407-421F-96F1-6AED27A3BF0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F1C8260A-2EDE-4728-AD2E-E0EB17BEC4ED}">
      <dgm:prSet/>
      <dgm:spPr/>
      <dgm:t>
        <a:bodyPr/>
        <a:lstStyle/>
        <a:p>
          <a:pPr rtl="0"/>
          <a:r>
            <a:rPr lang="en-US"/>
            <a:t>Formal Justice</a:t>
          </a:r>
        </a:p>
      </dgm:t>
    </dgm:pt>
    <dgm:pt modelId="{D1FE3BFD-048A-4BB5-9DBF-D77E6C674E9A}" type="parTrans" cxnId="{CDA3A103-5637-4B9C-9245-6BC2AC6F5DF3}">
      <dgm:prSet/>
      <dgm:spPr/>
      <dgm:t>
        <a:bodyPr/>
        <a:lstStyle/>
        <a:p>
          <a:endParaRPr lang="en-US"/>
        </a:p>
      </dgm:t>
    </dgm:pt>
    <dgm:pt modelId="{DE642801-80EE-416F-B45A-60A0E1F0A759}" type="sibTrans" cxnId="{CDA3A103-5637-4B9C-9245-6BC2AC6F5DF3}">
      <dgm:prSet/>
      <dgm:spPr/>
      <dgm:t>
        <a:bodyPr/>
        <a:lstStyle/>
        <a:p>
          <a:endParaRPr lang="en-US"/>
        </a:p>
      </dgm:t>
    </dgm:pt>
    <dgm:pt modelId="{546B814C-4D31-4F55-9F5A-BBC04ADDF85F}">
      <dgm:prSet/>
      <dgm:spPr/>
      <dgm:t>
        <a:bodyPr/>
        <a:lstStyle/>
        <a:p>
          <a:pPr rtl="0"/>
          <a:r>
            <a:rPr lang="en-US" dirty="0"/>
            <a:t>Social Justice</a:t>
          </a:r>
        </a:p>
      </dgm:t>
    </dgm:pt>
    <dgm:pt modelId="{A7760C14-1B56-420D-9D41-958DF1869114}" type="parTrans" cxnId="{A576E150-6C6E-4F96-8498-FAA6C6283974}">
      <dgm:prSet/>
      <dgm:spPr/>
      <dgm:t>
        <a:bodyPr/>
        <a:lstStyle/>
        <a:p>
          <a:endParaRPr lang="en-US"/>
        </a:p>
      </dgm:t>
    </dgm:pt>
    <dgm:pt modelId="{3873E9DC-9CB4-4507-A24A-D004FA2DF17A}" type="sibTrans" cxnId="{A576E150-6C6E-4F96-8498-FAA6C6283974}">
      <dgm:prSet/>
      <dgm:spPr/>
      <dgm:t>
        <a:bodyPr/>
        <a:lstStyle/>
        <a:p>
          <a:endParaRPr lang="en-US"/>
        </a:p>
      </dgm:t>
    </dgm:pt>
    <dgm:pt modelId="{7BC64285-E9CF-4DBC-95BE-05F73C52AF6F}">
      <dgm:prSet/>
      <dgm:spPr/>
      <dgm:t>
        <a:bodyPr/>
        <a:lstStyle/>
        <a:p>
          <a:pPr rtl="0"/>
          <a:r>
            <a:rPr lang="en-US"/>
            <a:t>Poetic Justice</a:t>
          </a:r>
        </a:p>
      </dgm:t>
    </dgm:pt>
    <dgm:pt modelId="{3EE7CD6F-54A0-4413-966A-A4A6C0E5B4B0}" type="parTrans" cxnId="{412EAB3E-DBF3-415C-AE8E-083B84EB7A89}">
      <dgm:prSet/>
      <dgm:spPr/>
      <dgm:t>
        <a:bodyPr/>
        <a:lstStyle/>
        <a:p>
          <a:endParaRPr lang="en-US"/>
        </a:p>
      </dgm:t>
    </dgm:pt>
    <dgm:pt modelId="{185A65AC-6CA7-49C1-88E9-A43275AABCE2}" type="sibTrans" cxnId="{412EAB3E-DBF3-415C-AE8E-083B84EB7A89}">
      <dgm:prSet/>
      <dgm:spPr/>
      <dgm:t>
        <a:bodyPr/>
        <a:lstStyle/>
        <a:p>
          <a:endParaRPr lang="en-US"/>
        </a:p>
      </dgm:t>
    </dgm:pt>
    <dgm:pt modelId="{9D019973-9C0C-4269-9E6F-AD653107C07B}" type="pres">
      <dgm:prSet presAssocID="{E86B571B-E407-421F-96F1-6AED27A3BF0B}" presName="linearFlow" presStyleCnt="0">
        <dgm:presLayoutVars>
          <dgm:dir/>
          <dgm:resizeHandles val="exact"/>
        </dgm:presLayoutVars>
      </dgm:prSet>
      <dgm:spPr/>
    </dgm:pt>
    <dgm:pt modelId="{802B82CB-5203-48A4-8427-0419E8BBEFEB}" type="pres">
      <dgm:prSet presAssocID="{F1C8260A-2EDE-4728-AD2E-E0EB17BEC4ED}" presName="composite" presStyleCnt="0"/>
      <dgm:spPr/>
    </dgm:pt>
    <dgm:pt modelId="{AA9C7954-971E-4039-8E0E-D39E06EF67CA}" type="pres">
      <dgm:prSet presAssocID="{F1C8260A-2EDE-4728-AD2E-E0EB17BEC4ED}"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FC13F228-694E-40CC-A138-73A68C1B73C9}" type="pres">
      <dgm:prSet presAssocID="{F1C8260A-2EDE-4728-AD2E-E0EB17BEC4ED}" presName="txShp" presStyleLbl="node1" presStyleIdx="0" presStyleCnt="3">
        <dgm:presLayoutVars>
          <dgm:bulletEnabled val="1"/>
        </dgm:presLayoutVars>
      </dgm:prSet>
      <dgm:spPr/>
    </dgm:pt>
    <dgm:pt modelId="{58519503-B592-4E3E-9EE2-321912446146}" type="pres">
      <dgm:prSet presAssocID="{DE642801-80EE-416F-B45A-60A0E1F0A759}" presName="spacing" presStyleCnt="0"/>
      <dgm:spPr/>
    </dgm:pt>
    <dgm:pt modelId="{EE2DE532-DF56-4B86-A039-5E583FE3A78E}" type="pres">
      <dgm:prSet presAssocID="{546B814C-4D31-4F55-9F5A-BBC04ADDF85F}" presName="composite" presStyleCnt="0"/>
      <dgm:spPr/>
    </dgm:pt>
    <dgm:pt modelId="{1A088AA4-737F-42E3-9EA6-61C3B8B95F09}" type="pres">
      <dgm:prSet presAssocID="{546B814C-4D31-4F55-9F5A-BBC04ADDF85F}"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4A3102C1-D5A8-4B80-B325-95141242F71D}" type="pres">
      <dgm:prSet presAssocID="{546B814C-4D31-4F55-9F5A-BBC04ADDF85F}" presName="txShp" presStyleLbl="node1" presStyleIdx="1" presStyleCnt="3">
        <dgm:presLayoutVars>
          <dgm:bulletEnabled val="1"/>
        </dgm:presLayoutVars>
      </dgm:prSet>
      <dgm:spPr/>
    </dgm:pt>
    <dgm:pt modelId="{43675B71-E35F-4379-B390-047F5587F438}" type="pres">
      <dgm:prSet presAssocID="{3873E9DC-9CB4-4507-A24A-D004FA2DF17A}" presName="spacing" presStyleCnt="0"/>
      <dgm:spPr/>
    </dgm:pt>
    <dgm:pt modelId="{BB59A187-1F70-45E3-9AC4-EEF638C24280}" type="pres">
      <dgm:prSet presAssocID="{7BC64285-E9CF-4DBC-95BE-05F73C52AF6F}" presName="composite" presStyleCnt="0"/>
      <dgm:spPr/>
    </dgm:pt>
    <dgm:pt modelId="{D17A0075-8E93-4803-A03B-264491AAA86F}" type="pres">
      <dgm:prSet presAssocID="{7BC64285-E9CF-4DBC-95BE-05F73C52AF6F}"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EC0E25C2-66B0-4753-8B7A-27EDE548261D}" type="pres">
      <dgm:prSet presAssocID="{7BC64285-E9CF-4DBC-95BE-05F73C52AF6F}" presName="txShp" presStyleLbl="node1" presStyleIdx="2" presStyleCnt="3">
        <dgm:presLayoutVars>
          <dgm:bulletEnabled val="1"/>
        </dgm:presLayoutVars>
      </dgm:prSet>
      <dgm:spPr/>
    </dgm:pt>
  </dgm:ptLst>
  <dgm:cxnLst>
    <dgm:cxn modelId="{CDA3A103-5637-4B9C-9245-6BC2AC6F5DF3}" srcId="{E86B571B-E407-421F-96F1-6AED27A3BF0B}" destId="{F1C8260A-2EDE-4728-AD2E-E0EB17BEC4ED}" srcOrd="0" destOrd="0" parTransId="{D1FE3BFD-048A-4BB5-9DBF-D77E6C674E9A}" sibTransId="{DE642801-80EE-416F-B45A-60A0E1F0A759}"/>
    <dgm:cxn modelId="{DA45CC03-CE35-4BCD-8476-74ACDD557C4D}" type="presOf" srcId="{7BC64285-E9CF-4DBC-95BE-05F73C52AF6F}" destId="{EC0E25C2-66B0-4753-8B7A-27EDE548261D}" srcOrd="0" destOrd="0" presId="urn:microsoft.com/office/officeart/2005/8/layout/vList3"/>
    <dgm:cxn modelId="{0BE58C13-78DC-4D9B-813A-DD321F7F5DC1}" type="presOf" srcId="{546B814C-4D31-4F55-9F5A-BBC04ADDF85F}" destId="{4A3102C1-D5A8-4B80-B325-95141242F71D}" srcOrd="0" destOrd="0" presId="urn:microsoft.com/office/officeart/2005/8/layout/vList3"/>
    <dgm:cxn modelId="{412EAB3E-DBF3-415C-AE8E-083B84EB7A89}" srcId="{E86B571B-E407-421F-96F1-6AED27A3BF0B}" destId="{7BC64285-E9CF-4DBC-95BE-05F73C52AF6F}" srcOrd="2" destOrd="0" parTransId="{3EE7CD6F-54A0-4413-966A-A4A6C0E5B4B0}" sibTransId="{185A65AC-6CA7-49C1-88E9-A43275AABCE2}"/>
    <dgm:cxn modelId="{A576E150-6C6E-4F96-8498-FAA6C6283974}" srcId="{E86B571B-E407-421F-96F1-6AED27A3BF0B}" destId="{546B814C-4D31-4F55-9F5A-BBC04ADDF85F}" srcOrd="1" destOrd="0" parTransId="{A7760C14-1B56-420D-9D41-958DF1869114}" sibTransId="{3873E9DC-9CB4-4507-A24A-D004FA2DF17A}"/>
    <dgm:cxn modelId="{6E27F695-E373-42AA-8BFB-A4535A6F01BB}" type="presOf" srcId="{E86B571B-E407-421F-96F1-6AED27A3BF0B}" destId="{9D019973-9C0C-4269-9E6F-AD653107C07B}" srcOrd="0" destOrd="0" presId="urn:microsoft.com/office/officeart/2005/8/layout/vList3"/>
    <dgm:cxn modelId="{88B03DF5-B5C1-4DC7-90B6-711BDE1BC36D}" type="presOf" srcId="{F1C8260A-2EDE-4728-AD2E-E0EB17BEC4ED}" destId="{FC13F228-694E-40CC-A138-73A68C1B73C9}" srcOrd="0" destOrd="0" presId="urn:microsoft.com/office/officeart/2005/8/layout/vList3"/>
    <dgm:cxn modelId="{77C69864-B9CA-4C0B-AAB7-9FCDAC681EEF}" type="presParOf" srcId="{9D019973-9C0C-4269-9E6F-AD653107C07B}" destId="{802B82CB-5203-48A4-8427-0419E8BBEFEB}" srcOrd="0" destOrd="0" presId="urn:microsoft.com/office/officeart/2005/8/layout/vList3"/>
    <dgm:cxn modelId="{81917A71-AE8B-4339-9F02-652657CAD2FD}" type="presParOf" srcId="{802B82CB-5203-48A4-8427-0419E8BBEFEB}" destId="{AA9C7954-971E-4039-8E0E-D39E06EF67CA}" srcOrd="0" destOrd="0" presId="urn:microsoft.com/office/officeart/2005/8/layout/vList3"/>
    <dgm:cxn modelId="{90FD8245-E6BA-4FA8-B07C-8E50F0A5DA48}" type="presParOf" srcId="{802B82CB-5203-48A4-8427-0419E8BBEFEB}" destId="{FC13F228-694E-40CC-A138-73A68C1B73C9}" srcOrd="1" destOrd="0" presId="urn:microsoft.com/office/officeart/2005/8/layout/vList3"/>
    <dgm:cxn modelId="{9BD67EB6-FED9-4563-9BE2-0C4C1C637E84}" type="presParOf" srcId="{9D019973-9C0C-4269-9E6F-AD653107C07B}" destId="{58519503-B592-4E3E-9EE2-321912446146}" srcOrd="1" destOrd="0" presId="urn:microsoft.com/office/officeart/2005/8/layout/vList3"/>
    <dgm:cxn modelId="{D57EB542-F290-4CC3-B32B-8E5AFABBF2E1}" type="presParOf" srcId="{9D019973-9C0C-4269-9E6F-AD653107C07B}" destId="{EE2DE532-DF56-4B86-A039-5E583FE3A78E}" srcOrd="2" destOrd="0" presId="urn:microsoft.com/office/officeart/2005/8/layout/vList3"/>
    <dgm:cxn modelId="{263C0AC8-5AD6-41DC-8BA1-532B27412B4B}" type="presParOf" srcId="{EE2DE532-DF56-4B86-A039-5E583FE3A78E}" destId="{1A088AA4-737F-42E3-9EA6-61C3B8B95F09}" srcOrd="0" destOrd="0" presId="urn:microsoft.com/office/officeart/2005/8/layout/vList3"/>
    <dgm:cxn modelId="{0FBDA407-028B-4861-AA70-797A36C7FE41}" type="presParOf" srcId="{EE2DE532-DF56-4B86-A039-5E583FE3A78E}" destId="{4A3102C1-D5A8-4B80-B325-95141242F71D}" srcOrd="1" destOrd="0" presId="urn:microsoft.com/office/officeart/2005/8/layout/vList3"/>
    <dgm:cxn modelId="{4EB1F519-EE25-4C7D-93D9-863028B63904}" type="presParOf" srcId="{9D019973-9C0C-4269-9E6F-AD653107C07B}" destId="{43675B71-E35F-4379-B390-047F5587F438}" srcOrd="3" destOrd="0" presId="urn:microsoft.com/office/officeart/2005/8/layout/vList3"/>
    <dgm:cxn modelId="{86A8CE04-8A4F-4FF3-9D54-6530C84F4181}" type="presParOf" srcId="{9D019973-9C0C-4269-9E6F-AD653107C07B}" destId="{BB59A187-1F70-45E3-9AC4-EEF638C24280}" srcOrd="4" destOrd="0" presId="urn:microsoft.com/office/officeart/2005/8/layout/vList3"/>
    <dgm:cxn modelId="{D309E0FE-5BB5-4B14-93BA-4DE5D906AB37}" type="presParOf" srcId="{BB59A187-1F70-45E3-9AC4-EEF638C24280}" destId="{D17A0075-8E93-4803-A03B-264491AAA86F}" srcOrd="0" destOrd="0" presId="urn:microsoft.com/office/officeart/2005/8/layout/vList3"/>
    <dgm:cxn modelId="{940B7482-2AF0-43D6-A17D-9A08E0D6BE08}" type="presParOf" srcId="{BB59A187-1F70-45E3-9AC4-EEF638C24280}" destId="{EC0E25C2-66B0-4753-8B7A-27EDE548261D}"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DD7F2A-08C3-4A7B-A83C-20B93DC795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E067A8E-546A-4F0B-BE99-7C93E01BBB40}">
      <dgm:prSet/>
      <dgm:spPr/>
      <dgm:t>
        <a:bodyPr/>
        <a:lstStyle/>
        <a:p>
          <a:pPr rtl="0"/>
          <a:r>
            <a:rPr lang="en-US" dirty="0"/>
            <a:t>Legal Justice System</a:t>
          </a:r>
        </a:p>
      </dgm:t>
    </dgm:pt>
    <dgm:pt modelId="{57A1F996-FB58-4C80-B70A-13196B08B6DD}" type="parTrans" cxnId="{8CC4F2E8-3A25-4CBA-A893-FD9FA46AA5B6}">
      <dgm:prSet/>
      <dgm:spPr/>
      <dgm:t>
        <a:bodyPr/>
        <a:lstStyle/>
        <a:p>
          <a:endParaRPr lang="en-US"/>
        </a:p>
      </dgm:t>
    </dgm:pt>
    <dgm:pt modelId="{7871B116-7801-49C9-9803-9E0DB5B7EE54}" type="sibTrans" cxnId="{8CC4F2E8-3A25-4CBA-A893-FD9FA46AA5B6}">
      <dgm:prSet/>
      <dgm:spPr/>
      <dgm:t>
        <a:bodyPr/>
        <a:lstStyle/>
        <a:p>
          <a:endParaRPr lang="en-US"/>
        </a:p>
      </dgm:t>
    </dgm:pt>
    <dgm:pt modelId="{9FF376C4-6943-470B-8491-62BDC5E0DADE}">
      <dgm:prSet/>
      <dgm:spPr/>
      <dgm:t>
        <a:bodyPr/>
        <a:lstStyle/>
        <a:p>
          <a:pPr rtl="0"/>
          <a:r>
            <a:rPr lang="en-US"/>
            <a:t>School Discipline Procedures</a:t>
          </a:r>
        </a:p>
      </dgm:t>
    </dgm:pt>
    <dgm:pt modelId="{25D7DFF2-65A3-4F0C-B5B0-002DE9914BA1}" type="parTrans" cxnId="{3C47E7F3-C251-4D0F-8892-78E0DF132AA6}">
      <dgm:prSet/>
      <dgm:spPr/>
      <dgm:t>
        <a:bodyPr/>
        <a:lstStyle/>
        <a:p>
          <a:endParaRPr lang="en-US"/>
        </a:p>
      </dgm:t>
    </dgm:pt>
    <dgm:pt modelId="{BFA3F535-7C76-4C84-93A2-0F857BC20B28}" type="sibTrans" cxnId="{3C47E7F3-C251-4D0F-8892-78E0DF132AA6}">
      <dgm:prSet/>
      <dgm:spPr/>
      <dgm:t>
        <a:bodyPr/>
        <a:lstStyle/>
        <a:p>
          <a:endParaRPr lang="en-US"/>
        </a:p>
      </dgm:t>
    </dgm:pt>
    <dgm:pt modelId="{B7AA87B1-ED50-4242-8F54-BF45DBDF303A}">
      <dgm:prSet/>
      <dgm:spPr/>
      <dgm:t>
        <a:bodyPr/>
        <a:lstStyle/>
        <a:p>
          <a:pPr rtl="0"/>
          <a:r>
            <a:rPr lang="en-US" dirty="0"/>
            <a:t>Sports Code of Conduct</a:t>
          </a:r>
        </a:p>
      </dgm:t>
    </dgm:pt>
    <dgm:pt modelId="{15E7C969-3A8C-4271-8D47-703A8DED8534}" type="parTrans" cxnId="{5A3B6EE7-793E-4FC6-BB71-4B49A8132EE4}">
      <dgm:prSet/>
      <dgm:spPr/>
      <dgm:t>
        <a:bodyPr/>
        <a:lstStyle/>
        <a:p>
          <a:endParaRPr lang="en-US"/>
        </a:p>
      </dgm:t>
    </dgm:pt>
    <dgm:pt modelId="{796A582D-5D06-4894-940C-D86A3DF2EF3C}" type="sibTrans" cxnId="{5A3B6EE7-793E-4FC6-BB71-4B49A8132EE4}">
      <dgm:prSet/>
      <dgm:spPr/>
      <dgm:t>
        <a:bodyPr/>
        <a:lstStyle/>
        <a:p>
          <a:endParaRPr lang="en-US"/>
        </a:p>
      </dgm:t>
    </dgm:pt>
    <dgm:pt modelId="{B4D01D3E-E499-4DCB-BD85-C5FDDB44821E}">
      <dgm:prSet/>
      <dgm:spPr/>
      <dgm:t>
        <a:bodyPr/>
        <a:lstStyle/>
        <a:p>
          <a:pPr rtl="0"/>
          <a:r>
            <a:rPr lang="en-US" dirty="0"/>
            <a:t>Workplace Conditions of Employment</a:t>
          </a:r>
        </a:p>
      </dgm:t>
    </dgm:pt>
    <dgm:pt modelId="{D785D33E-754A-4A84-BAF7-1228CF430D76}" type="parTrans" cxnId="{C9C002AC-B53D-4A04-9637-BEE71DC1F0E9}">
      <dgm:prSet/>
      <dgm:spPr/>
      <dgm:t>
        <a:bodyPr/>
        <a:lstStyle/>
        <a:p>
          <a:endParaRPr lang="en-US"/>
        </a:p>
      </dgm:t>
    </dgm:pt>
    <dgm:pt modelId="{32CEB0D6-D6E9-47E5-A862-10E73455E81B}" type="sibTrans" cxnId="{C9C002AC-B53D-4A04-9637-BEE71DC1F0E9}">
      <dgm:prSet/>
      <dgm:spPr/>
      <dgm:t>
        <a:bodyPr/>
        <a:lstStyle/>
        <a:p>
          <a:endParaRPr lang="en-US"/>
        </a:p>
      </dgm:t>
    </dgm:pt>
    <dgm:pt modelId="{B64D01B2-6DF4-442A-BEF4-5EB68167531F}">
      <dgm:prSet/>
      <dgm:spPr/>
      <dgm:t>
        <a:bodyPr/>
        <a:lstStyle/>
        <a:p>
          <a:pPr rtl="0"/>
          <a:r>
            <a:rPr lang="en-US"/>
            <a:t>NFL Rules NBA Rules MLB Rules NCAA Rules</a:t>
          </a:r>
        </a:p>
      </dgm:t>
    </dgm:pt>
    <dgm:pt modelId="{61C01F52-7EDE-49D2-B09D-6F07FD8835D4}" type="parTrans" cxnId="{57A52CE2-84AE-4E62-AA28-D0994C892495}">
      <dgm:prSet/>
      <dgm:spPr/>
      <dgm:t>
        <a:bodyPr/>
        <a:lstStyle/>
        <a:p>
          <a:endParaRPr lang="en-US"/>
        </a:p>
      </dgm:t>
    </dgm:pt>
    <dgm:pt modelId="{2AF9381B-285C-41A1-998D-242FC7B17239}" type="sibTrans" cxnId="{57A52CE2-84AE-4E62-AA28-D0994C892495}">
      <dgm:prSet/>
      <dgm:spPr/>
      <dgm:t>
        <a:bodyPr/>
        <a:lstStyle/>
        <a:p>
          <a:endParaRPr lang="en-US"/>
        </a:p>
      </dgm:t>
    </dgm:pt>
    <dgm:pt modelId="{A5F1E55F-B27B-4A70-BC70-C56025891C7C}" type="pres">
      <dgm:prSet presAssocID="{95DD7F2A-08C3-4A7B-A83C-20B93DC795E9}" presName="Name0" presStyleCnt="0">
        <dgm:presLayoutVars>
          <dgm:dir/>
          <dgm:animLvl val="lvl"/>
          <dgm:resizeHandles val="exact"/>
        </dgm:presLayoutVars>
      </dgm:prSet>
      <dgm:spPr/>
    </dgm:pt>
    <dgm:pt modelId="{0E2E54DE-A14D-4541-BDA7-256BCBDF2C20}" type="pres">
      <dgm:prSet presAssocID="{5E067A8E-546A-4F0B-BE99-7C93E01BBB40}" presName="linNode" presStyleCnt="0"/>
      <dgm:spPr/>
    </dgm:pt>
    <dgm:pt modelId="{284923E0-3F18-4DD2-B9A6-C9F464A72567}" type="pres">
      <dgm:prSet presAssocID="{5E067A8E-546A-4F0B-BE99-7C93E01BBB40}" presName="parentText" presStyleLbl="node1" presStyleIdx="0" presStyleCnt="5" custLinFactNeighborX="-12454" custLinFactNeighborY="-10459">
        <dgm:presLayoutVars>
          <dgm:chMax val="1"/>
          <dgm:bulletEnabled val="1"/>
        </dgm:presLayoutVars>
      </dgm:prSet>
      <dgm:spPr/>
    </dgm:pt>
    <dgm:pt modelId="{B7AFDE6E-367A-439C-80B8-AFFF26994F88}" type="pres">
      <dgm:prSet presAssocID="{7871B116-7801-49C9-9803-9E0DB5B7EE54}" presName="sp" presStyleCnt="0"/>
      <dgm:spPr/>
    </dgm:pt>
    <dgm:pt modelId="{EFE7AA37-A2D6-423B-81FC-56EEB9AD36A3}" type="pres">
      <dgm:prSet presAssocID="{9FF376C4-6943-470B-8491-62BDC5E0DADE}" presName="linNode" presStyleCnt="0"/>
      <dgm:spPr/>
    </dgm:pt>
    <dgm:pt modelId="{0E38BAAA-1D77-45E7-BB55-9E789BFAE7F0}" type="pres">
      <dgm:prSet presAssocID="{9FF376C4-6943-470B-8491-62BDC5E0DADE}" presName="parentText" presStyleLbl="node1" presStyleIdx="1" presStyleCnt="5" custLinFactNeighborX="8081" custLinFactNeighborY="413">
        <dgm:presLayoutVars>
          <dgm:chMax val="1"/>
          <dgm:bulletEnabled val="1"/>
        </dgm:presLayoutVars>
      </dgm:prSet>
      <dgm:spPr/>
    </dgm:pt>
    <dgm:pt modelId="{DB74E6FD-F12E-4351-B927-C9974251B1C0}" type="pres">
      <dgm:prSet presAssocID="{BFA3F535-7C76-4C84-93A2-0F857BC20B28}" presName="sp" presStyleCnt="0"/>
      <dgm:spPr/>
    </dgm:pt>
    <dgm:pt modelId="{C8E38560-5CCA-4F51-A71F-B15C84535DED}" type="pres">
      <dgm:prSet presAssocID="{B7AA87B1-ED50-4242-8F54-BF45DBDF303A}" presName="linNode" presStyleCnt="0"/>
      <dgm:spPr/>
    </dgm:pt>
    <dgm:pt modelId="{6AFE7343-E43A-4581-8F14-432BC8881DDD}" type="pres">
      <dgm:prSet presAssocID="{B7AA87B1-ED50-4242-8F54-BF45DBDF303A}" presName="parentText" presStyleLbl="node1" presStyleIdx="2" presStyleCnt="5" custLinFactNeighborX="8081" custLinFactNeighborY="2353">
        <dgm:presLayoutVars>
          <dgm:chMax val="1"/>
          <dgm:bulletEnabled val="1"/>
        </dgm:presLayoutVars>
      </dgm:prSet>
      <dgm:spPr/>
    </dgm:pt>
    <dgm:pt modelId="{9197A788-7321-4976-A32B-2C93BC780F07}" type="pres">
      <dgm:prSet presAssocID="{796A582D-5D06-4894-940C-D86A3DF2EF3C}" presName="sp" presStyleCnt="0"/>
      <dgm:spPr/>
    </dgm:pt>
    <dgm:pt modelId="{259DCBBB-9B1C-4499-97DE-BDF2F0B46A42}" type="pres">
      <dgm:prSet presAssocID="{B4D01D3E-E499-4DCB-BD85-C5FDDB44821E}" presName="linNode" presStyleCnt="0"/>
      <dgm:spPr/>
    </dgm:pt>
    <dgm:pt modelId="{BF1174FA-8A2D-4676-A4C7-17C7EAE1CA20}" type="pres">
      <dgm:prSet presAssocID="{B4D01D3E-E499-4DCB-BD85-C5FDDB44821E}" presName="parentText" presStyleLbl="node1" presStyleIdx="3" presStyleCnt="5" custLinFactNeighborX="80728" custLinFactNeighborY="9140">
        <dgm:presLayoutVars>
          <dgm:chMax val="1"/>
          <dgm:bulletEnabled val="1"/>
        </dgm:presLayoutVars>
      </dgm:prSet>
      <dgm:spPr/>
    </dgm:pt>
    <dgm:pt modelId="{8BDB3704-950E-46B2-A771-4A32A5493B31}" type="pres">
      <dgm:prSet presAssocID="{32CEB0D6-D6E9-47E5-A862-10E73455E81B}" presName="sp" presStyleCnt="0"/>
      <dgm:spPr/>
    </dgm:pt>
    <dgm:pt modelId="{E62DDF1F-9122-4B73-A31B-BF60DD25D111}" type="pres">
      <dgm:prSet presAssocID="{B64D01B2-6DF4-442A-BEF4-5EB68167531F}" presName="linNode" presStyleCnt="0"/>
      <dgm:spPr/>
    </dgm:pt>
    <dgm:pt modelId="{FD2D3082-3AE7-425A-ABB8-EC929F34F3FB}" type="pres">
      <dgm:prSet presAssocID="{B64D01B2-6DF4-442A-BEF4-5EB68167531F}" presName="parentText" presStyleLbl="node1" presStyleIdx="4" presStyleCnt="5" custLinFactNeighborX="-20707" custLinFactNeighborY="-6107">
        <dgm:presLayoutVars>
          <dgm:chMax val="1"/>
          <dgm:bulletEnabled val="1"/>
        </dgm:presLayoutVars>
      </dgm:prSet>
      <dgm:spPr/>
    </dgm:pt>
  </dgm:ptLst>
  <dgm:cxnLst>
    <dgm:cxn modelId="{3A944A75-7B02-431A-9980-16C63BB8C86F}" type="presOf" srcId="{B7AA87B1-ED50-4242-8F54-BF45DBDF303A}" destId="{6AFE7343-E43A-4581-8F14-432BC8881DDD}" srcOrd="0" destOrd="0" presId="urn:microsoft.com/office/officeart/2005/8/layout/vList5"/>
    <dgm:cxn modelId="{5DA52582-E25A-48C3-80F5-7D2837B1470F}" type="presOf" srcId="{B64D01B2-6DF4-442A-BEF4-5EB68167531F}" destId="{FD2D3082-3AE7-425A-ABB8-EC929F34F3FB}" srcOrd="0" destOrd="0" presId="urn:microsoft.com/office/officeart/2005/8/layout/vList5"/>
    <dgm:cxn modelId="{06E429A4-11DD-4DF8-B8C4-3275CD437FD0}" type="presOf" srcId="{95DD7F2A-08C3-4A7B-A83C-20B93DC795E9}" destId="{A5F1E55F-B27B-4A70-BC70-C56025891C7C}" srcOrd="0" destOrd="0" presId="urn:microsoft.com/office/officeart/2005/8/layout/vList5"/>
    <dgm:cxn modelId="{C9C002AC-B53D-4A04-9637-BEE71DC1F0E9}" srcId="{95DD7F2A-08C3-4A7B-A83C-20B93DC795E9}" destId="{B4D01D3E-E499-4DCB-BD85-C5FDDB44821E}" srcOrd="3" destOrd="0" parTransId="{D785D33E-754A-4A84-BAF7-1228CF430D76}" sibTransId="{32CEB0D6-D6E9-47E5-A862-10E73455E81B}"/>
    <dgm:cxn modelId="{515599BB-D463-4621-A162-2881D0D541D2}" type="presOf" srcId="{B4D01D3E-E499-4DCB-BD85-C5FDDB44821E}" destId="{BF1174FA-8A2D-4676-A4C7-17C7EAE1CA20}" srcOrd="0" destOrd="0" presId="urn:microsoft.com/office/officeart/2005/8/layout/vList5"/>
    <dgm:cxn modelId="{1F8147C1-0E5A-4AD0-8FC3-1EFD2810110D}" type="presOf" srcId="{5E067A8E-546A-4F0B-BE99-7C93E01BBB40}" destId="{284923E0-3F18-4DD2-B9A6-C9F464A72567}" srcOrd="0" destOrd="0" presId="urn:microsoft.com/office/officeart/2005/8/layout/vList5"/>
    <dgm:cxn modelId="{57A52CE2-84AE-4E62-AA28-D0994C892495}" srcId="{95DD7F2A-08C3-4A7B-A83C-20B93DC795E9}" destId="{B64D01B2-6DF4-442A-BEF4-5EB68167531F}" srcOrd="4" destOrd="0" parTransId="{61C01F52-7EDE-49D2-B09D-6F07FD8835D4}" sibTransId="{2AF9381B-285C-41A1-998D-242FC7B17239}"/>
    <dgm:cxn modelId="{5A3B6EE7-793E-4FC6-BB71-4B49A8132EE4}" srcId="{95DD7F2A-08C3-4A7B-A83C-20B93DC795E9}" destId="{B7AA87B1-ED50-4242-8F54-BF45DBDF303A}" srcOrd="2" destOrd="0" parTransId="{15E7C969-3A8C-4271-8D47-703A8DED8534}" sibTransId="{796A582D-5D06-4894-940C-D86A3DF2EF3C}"/>
    <dgm:cxn modelId="{8CC4F2E8-3A25-4CBA-A893-FD9FA46AA5B6}" srcId="{95DD7F2A-08C3-4A7B-A83C-20B93DC795E9}" destId="{5E067A8E-546A-4F0B-BE99-7C93E01BBB40}" srcOrd="0" destOrd="0" parTransId="{57A1F996-FB58-4C80-B70A-13196B08B6DD}" sibTransId="{7871B116-7801-49C9-9803-9E0DB5B7EE54}"/>
    <dgm:cxn modelId="{89998BEE-5750-4F6A-A3AD-85D7D1C3BE62}" type="presOf" srcId="{9FF376C4-6943-470B-8491-62BDC5E0DADE}" destId="{0E38BAAA-1D77-45E7-BB55-9E789BFAE7F0}" srcOrd="0" destOrd="0" presId="urn:microsoft.com/office/officeart/2005/8/layout/vList5"/>
    <dgm:cxn modelId="{3C47E7F3-C251-4D0F-8892-78E0DF132AA6}" srcId="{95DD7F2A-08C3-4A7B-A83C-20B93DC795E9}" destId="{9FF376C4-6943-470B-8491-62BDC5E0DADE}" srcOrd="1" destOrd="0" parTransId="{25D7DFF2-65A3-4F0C-B5B0-002DE9914BA1}" sibTransId="{BFA3F535-7C76-4C84-93A2-0F857BC20B28}"/>
    <dgm:cxn modelId="{5F1C7E42-F758-4699-B9E0-DB1AB75CBD7B}" type="presParOf" srcId="{A5F1E55F-B27B-4A70-BC70-C56025891C7C}" destId="{0E2E54DE-A14D-4541-BDA7-256BCBDF2C20}" srcOrd="0" destOrd="0" presId="urn:microsoft.com/office/officeart/2005/8/layout/vList5"/>
    <dgm:cxn modelId="{69675B2F-084F-40C9-AA5C-DE3068CA3ACA}" type="presParOf" srcId="{0E2E54DE-A14D-4541-BDA7-256BCBDF2C20}" destId="{284923E0-3F18-4DD2-B9A6-C9F464A72567}" srcOrd="0" destOrd="0" presId="urn:microsoft.com/office/officeart/2005/8/layout/vList5"/>
    <dgm:cxn modelId="{0BCB4C88-8241-4D41-BE00-A2DF21353CD5}" type="presParOf" srcId="{A5F1E55F-B27B-4A70-BC70-C56025891C7C}" destId="{B7AFDE6E-367A-439C-80B8-AFFF26994F88}" srcOrd="1" destOrd="0" presId="urn:microsoft.com/office/officeart/2005/8/layout/vList5"/>
    <dgm:cxn modelId="{ED3A85B9-09F6-4CC2-AB0A-0964CF050971}" type="presParOf" srcId="{A5F1E55F-B27B-4A70-BC70-C56025891C7C}" destId="{EFE7AA37-A2D6-423B-81FC-56EEB9AD36A3}" srcOrd="2" destOrd="0" presId="urn:microsoft.com/office/officeart/2005/8/layout/vList5"/>
    <dgm:cxn modelId="{DB3C56A4-5877-4FF8-AB65-5130CB440BB2}" type="presParOf" srcId="{EFE7AA37-A2D6-423B-81FC-56EEB9AD36A3}" destId="{0E38BAAA-1D77-45E7-BB55-9E789BFAE7F0}" srcOrd="0" destOrd="0" presId="urn:microsoft.com/office/officeart/2005/8/layout/vList5"/>
    <dgm:cxn modelId="{2876D293-92AD-42D3-B067-6424478FFFE4}" type="presParOf" srcId="{A5F1E55F-B27B-4A70-BC70-C56025891C7C}" destId="{DB74E6FD-F12E-4351-B927-C9974251B1C0}" srcOrd="3" destOrd="0" presId="urn:microsoft.com/office/officeart/2005/8/layout/vList5"/>
    <dgm:cxn modelId="{8C415FA8-0002-4607-9654-FDE9E3AA4432}" type="presParOf" srcId="{A5F1E55F-B27B-4A70-BC70-C56025891C7C}" destId="{C8E38560-5CCA-4F51-A71F-B15C84535DED}" srcOrd="4" destOrd="0" presId="urn:microsoft.com/office/officeart/2005/8/layout/vList5"/>
    <dgm:cxn modelId="{922FF2C2-CAC9-44FC-9EA8-3B70F066A1DA}" type="presParOf" srcId="{C8E38560-5CCA-4F51-A71F-B15C84535DED}" destId="{6AFE7343-E43A-4581-8F14-432BC8881DDD}" srcOrd="0" destOrd="0" presId="urn:microsoft.com/office/officeart/2005/8/layout/vList5"/>
    <dgm:cxn modelId="{E970890A-30E0-47EE-8866-26CAA7AFD8EA}" type="presParOf" srcId="{A5F1E55F-B27B-4A70-BC70-C56025891C7C}" destId="{9197A788-7321-4976-A32B-2C93BC780F07}" srcOrd="5" destOrd="0" presId="urn:microsoft.com/office/officeart/2005/8/layout/vList5"/>
    <dgm:cxn modelId="{A8058D8C-F7E5-4538-BE35-812E7202CDB3}" type="presParOf" srcId="{A5F1E55F-B27B-4A70-BC70-C56025891C7C}" destId="{259DCBBB-9B1C-4499-97DE-BDF2F0B46A42}" srcOrd="6" destOrd="0" presId="urn:microsoft.com/office/officeart/2005/8/layout/vList5"/>
    <dgm:cxn modelId="{30084CBA-99EC-4B08-83D5-7622C097DCB0}" type="presParOf" srcId="{259DCBBB-9B1C-4499-97DE-BDF2F0B46A42}" destId="{BF1174FA-8A2D-4676-A4C7-17C7EAE1CA20}" srcOrd="0" destOrd="0" presId="urn:microsoft.com/office/officeart/2005/8/layout/vList5"/>
    <dgm:cxn modelId="{36C30847-5859-4B02-971D-E24D40922B44}" type="presParOf" srcId="{A5F1E55F-B27B-4A70-BC70-C56025891C7C}" destId="{8BDB3704-950E-46B2-A771-4A32A5493B31}" srcOrd="7" destOrd="0" presId="urn:microsoft.com/office/officeart/2005/8/layout/vList5"/>
    <dgm:cxn modelId="{8AA2D69E-49A4-4CB3-BF8D-E11C210B9D1E}" type="presParOf" srcId="{A5F1E55F-B27B-4A70-BC70-C56025891C7C}" destId="{E62DDF1F-9122-4B73-A31B-BF60DD25D111}" srcOrd="8" destOrd="0" presId="urn:microsoft.com/office/officeart/2005/8/layout/vList5"/>
    <dgm:cxn modelId="{4EDB6A1C-C4F8-4FDA-9FAA-6990113F7272}" type="presParOf" srcId="{E62DDF1F-9122-4B73-A31B-BF60DD25D111}" destId="{FD2D3082-3AE7-425A-ABB8-EC929F34F3F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EDAC93-7CD1-4447-BA5D-A57E8705669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241CF2D-92BD-48E4-B4AB-AFA11F904A46}">
      <dgm:prSet/>
      <dgm:spPr/>
      <dgm:t>
        <a:bodyPr/>
        <a:lstStyle/>
        <a:p>
          <a:pPr rtl="0"/>
          <a:r>
            <a:rPr lang="en-US" dirty="0"/>
            <a:t>One person taking on injustice</a:t>
          </a:r>
        </a:p>
      </dgm:t>
    </dgm:pt>
    <dgm:pt modelId="{E2DAB64D-BE63-48BB-8854-5FE1A913FA22}" type="parTrans" cxnId="{B18B3609-69CE-47B7-A2EA-3FA71D941967}">
      <dgm:prSet/>
      <dgm:spPr/>
      <dgm:t>
        <a:bodyPr/>
        <a:lstStyle/>
        <a:p>
          <a:endParaRPr lang="en-US"/>
        </a:p>
      </dgm:t>
    </dgm:pt>
    <dgm:pt modelId="{E5D59DB1-6A12-4C82-AF8B-63BBA7813C11}" type="sibTrans" cxnId="{B18B3609-69CE-47B7-A2EA-3FA71D941967}">
      <dgm:prSet/>
      <dgm:spPr/>
      <dgm:t>
        <a:bodyPr/>
        <a:lstStyle/>
        <a:p>
          <a:endParaRPr lang="en-US"/>
        </a:p>
      </dgm:t>
    </dgm:pt>
    <dgm:pt modelId="{0FC774CB-54EF-44AA-937C-99F9F78FC8B7}">
      <dgm:prSet/>
      <dgm:spPr/>
      <dgm:t>
        <a:bodyPr/>
        <a:lstStyle/>
        <a:p>
          <a:pPr rtl="0"/>
          <a:r>
            <a:rPr lang="en-US" dirty="0"/>
            <a:t>Society shunning someone who does not receive formal justice</a:t>
          </a:r>
        </a:p>
      </dgm:t>
    </dgm:pt>
    <dgm:pt modelId="{8B2B529C-068E-48DC-A281-09D0F10D6B88}" type="parTrans" cxnId="{9492FC77-4342-4FC8-A4AE-05C55D8E47D4}">
      <dgm:prSet/>
      <dgm:spPr/>
      <dgm:t>
        <a:bodyPr/>
        <a:lstStyle/>
        <a:p>
          <a:endParaRPr lang="en-US"/>
        </a:p>
      </dgm:t>
    </dgm:pt>
    <dgm:pt modelId="{DAEDB3D1-E754-46F0-80E7-B8D4959C69D2}" type="sibTrans" cxnId="{9492FC77-4342-4FC8-A4AE-05C55D8E47D4}">
      <dgm:prSet/>
      <dgm:spPr/>
      <dgm:t>
        <a:bodyPr/>
        <a:lstStyle/>
        <a:p>
          <a:endParaRPr lang="en-US"/>
        </a:p>
      </dgm:t>
    </dgm:pt>
    <dgm:pt modelId="{F76A80B6-1D90-4310-ACA3-BDE982A596BE}">
      <dgm:prSet/>
      <dgm:spPr/>
      <dgm:t>
        <a:bodyPr/>
        <a:lstStyle/>
        <a:p>
          <a:pPr rtl="0"/>
          <a:r>
            <a:rPr lang="en-US" dirty="0"/>
            <a:t>One who acts outside of the norms of society</a:t>
          </a:r>
        </a:p>
      </dgm:t>
    </dgm:pt>
    <dgm:pt modelId="{AF64C801-C75B-445F-AC52-50CDD54ECBF3}" type="parTrans" cxnId="{191BAE64-A713-4748-93E5-E3CB25DCBB83}">
      <dgm:prSet/>
      <dgm:spPr/>
      <dgm:t>
        <a:bodyPr/>
        <a:lstStyle/>
        <a:p>
          <a:endParaRPr lang="en-US"/>
        </a:p>
      </dgm:t>
    </dgm:pt>
    <dgm:pt modelId="{1D7A872C-FF63-403A-B988-7D4E6BD60097}" type="sibTrans" cxnId="{191BAE64-A713-4748-93E5-E3CB25DCBB83}">
      <dgm:prSet/>
      <dgm:spPr/>
      <dgm:t>
        <a:bodyPr/>
        <a:lstStyle/>
        <a:p>
          <a:endParaRPr lang="en-US"/>
        </a:p>
      </dgm:t>
    </dgm:pt>
    <dgm:pt modelId="{85501028-7BB5-4D4B-A4C8-5D88F1E09D30}" type="pres">
      <dgm:prSet presAssocID="{44EDAC93-7CD1-4447-BA5D-A57E8705669D}" presName="Name0" presStyleCnt="0">
        <dgm:presLayoutVars>
          <dgm:dir/>
          <dgm:animLvl val="lvl"/>
          <dgm:resizeHandles val="exact"/>
        </dgm:presLayoutVars>
      </dgm:prSet>
      <dgm:spPr/>
    </dgm:pt>
    <dgm:pt modelId="{A6017031-563D-44EB-8A11-094799E056B1}" type="pres">
      <dgm:prSet presAssocID="{3241CF2D-92BD-48E4-B4AB-AFA11F904A46}" presName="linNode" presStyleCnt="0"/>
      <dgm:spPr/>
    </dgm:pt>
    <dgm:pt modelId="{18505D03-87F3-4D72-B7CC-9BFD950661FE}" type="pres">
      <dgm:prSet presAssocID="{3241CF2D-92BD-48E4-B4AB-AFA11F904A46}" presName="parentText" presStyleLbl="node1" presStyleIdx="0" presStyleCnt="3" custScaleX="87301" custLinFactNeighborX="54498" custLinFactNeighborY="-761">
        <dgm:presLayoutVars>
          <dgm:chMax val="1"/>
          <dgm:bulletEnabled val="1"/>
        </dgm:presLayoutVars>
      </dgm:prSet>
      <dgm:spPr/>
    </dgm:pt>
    <dgm:pt modelId="{49E6999A-4253-4D44-8B9C-923739BB4E6D}" type="pres">
      <dgm:prSet presAssocID="{E5D59DB1-6A12-4C82-AF8B-63BBA7813C11}" presName="sp" presStyleCnt="0"/>
      <dgm:spPr/>
    </dgm:pt>
    <dgm:pt modelId="{40BE81D7-D180-44E5-A9E2-CDEDDCD8B467}" type="pres">
      <dgm:prSet presAssocID="{0FC774CB-54EF-44AA-937C-99F9F78FC8B7}" presName="linNode" presStyleCnt="0"/>
      <dgm:spPr/>
    </dgm:pt>
    <dgm:pt modelId="{9F36C18C-B798-4ECC-B7A7-C1DDCE5D034A}" type="pres">
      <dgm:prSet presAssocID="{0FC774CB-54EF-44AA-937C-99F9F78FC8B7}" presName="parentText" presStyleLbl="node1" presStyleIdx="1" presStyleCnt="3" custScaleX="164551" custLinFactNeighborX="-37961" custLinFactNeighborY="-3078">
        <dgm:presLayoutVars>
          <dgm:chMax val="1"/>
          <dgm:bulletEnabled val="1"/>
        </dgm:presLayoutVars>
      </dgm:prSet>
      <dgm:spPr/>
    </dgm:pt>
    <dgm:pt modelId="{97D78154-A2DB-4ABE-B8B9-AB44E46E27A1}" type="pres">
      <dgm:prSet presAssocID="{DAEDB3D1-E754-46F0-80E7-B8D4959C69D2}" presName="sp" presStyleCnt="0"/>
      <dgm:spPr/>
    </dgm:pt>
    <dgm:pt modelId="{DC04F497-9D56-4369-8E05-0B2DC6D4657D}" type="pres">
      <dgm:prSet presAssocID="{F76A80B6-1D90-4310-ACA3-BDE982A596BE}" presName="linNode" presStyleCnt="0"/>
      <dgm:spPr/>
    </dgm:pt>
    <dgm:pt modelId="{04A6647F-F4D2-4014-AC73-3AF5228F0363}" type="pres">
      <dgm:prSet presAssocID="{F76A80B6-1D90-4310-ACA3-BDE982A596BE}" presName="parentText" presStyleLbl="node1" presStyleIdx="2" presStyleCnt="3" custScaleX="146562" custLinFactNeighborX="8995" custLinFactNeighborY="36266">
        <dgm:presLayoutVars>
          <dgm:chMax val="1"/>
          <dgm:bulletEnabled val="1"/>
        </dgm:presLayoutVars>
      </dgm:prSet>
      <dgm:spPr/>
    </dgm:pt>
  </dgm:ptLst>
  <dgm:cxnLst>
    <dgm:cxn modelId="{01E85B05-8661-40F0-AB74-399E6859B38F}" type="presOf" srcId="{44EDAC93-7CD1-4447-BA5D-A57E8705669D}" destId="{85501028-7BB5-4D4B-A4C8-5D88F1E09D30}" srcOrd="0" destOrd="0" presId="urn:microsoft.com/office/officeart/2005/8/layout/vList5"/>
    <dgm:cxn modelId="{5CD68C08-B95C-400A-84D2-4AC80A76EEB3}" type="presOf" srcId="{F76A80B6-1D90-4310-ACA3-BDE982A596BE}" destId="{04A6647F-F4D2-4014-AC73-3AF5228F0363}" srcOrd="0" destOrd="0" presId="urn:microsoft.com/office/officeart/2005/8/layout/vList5"/>
    <dgm:cxn modelId="{B18B3609-69CE-47B7-A2EA-3FA71D941967}" srcId="{44EDAC93-7CD1-4447-BA5D-A57E8705669D}" destId="{3241CF2D-92BD-48E4-B4AB-AFA11F904A46}" srcOrd="0" destOrd="0" parTransId="{E2DAB64D-BE63-48BB-8854-5FE1A913FA22}" sibTransId="{E5D59DB1-6A12-4C82-AF8B-63BBA7813C11}"/>
    <dgm:cxn modelId="{191BAE64-A713-4748-93E5-E3CB25DCBB83}" srcId="{44EDAC93-7CD1-4447-BA5D-A57E8705669D}" destId="{F76A80B6-1D90-4310-ACA3-BDE982A596BE}" srcOrd="2" destOrd="0" parTransId="{AF64C801-C75B-445F-AC52-50CDD54ECBF3}" sibTransId="{1D7A872C-FF63-403A-B988-7D4E6BD60097}"/>
    <dgm:cxn modelId="{076D936F-3E27-4E88-9F10-1DC839DB8F34}" type="presOf" srcId="{3241CF2D-92BD-48E4-B4AB-AFA11F904A46}" destId="{18505D03-87F3-4D72-B7CC-9BFD950661FE}" srcOrd="0" destOrd="0" presId="urn:microsoft.com/office/officeart/2005/8/layout/vList5"/>
    <dgm:cxn modelId="{9492FC77-4342-4FC8-A4AE-05C55D8E47D4}" srcId="{44EDAC93-7CD1-4447-BA5D-A57E8705669D}" destId="{0FC774CB-54EF-44AA-937C-99F9F78FC8B7}" srcOrd="1" destOrd="0" parTransId="{8B2B529C-068E-48DC-A281-09D0F10D6B88}" sibTransId="{DAEDB3D1-E754-46F0-80E7-B8D4959C69D2}"/>
    <dgm:cxn modelId="{794369C9-0BB0-4E2A-9D24-67C403319094}" type="presOf" srcId="{0FC774CB-54EF-44AA-937C-99F9F78FC8B7}" destId="{9F36C18C-B798-4ECC-B7A7-C1DDCE5D034A}" srcOrd="0" destOrd="0" presId="urn:microsoft.com/office/officeart/2005/8/layout/vList5"/>
    <dgm:cxn modelId="{DCE9C3F8-6CF4-4DA8-BA5B-2951955C463A}" type="presParOf" srcId="{85501028-7BB5-4D4B-A4C8-5D88F1E09D30}" destId="{A6017031-563D-44EB-8A11-094799E056B1}" srcOrd="0" destOrd="0" presId="urn:microsoft.com/office/officeart/2005/8/layout/vList5"/>
    <dgm:cxn modelId="{C1E80324-35CC-447E-943A-9C3B961FCCD1}" type="presParOf" srcId="{A6017031-563D-44EB-8A11-094799E056B1}" destId="{18505D03-87F3-4D72-B7CC-9BFD950661FE}" srcOrd="0" destOrd="0" presId="urn:microsoft.com/office/officeart/2005/8/layout/vList5"/>
    <dgm:cxn modelId="{1C375A7A-A77B-4BAB-850D-261788BD8D0C}" type="presParOf" srcId="{85501028-7BB5-4D4B-A4C8-5D88F1E09D30}" destId="{49E6999A-4253-4D44-8B9C-923739BB4E6D}" srcOrd="1" destOrd="0" presId="urn:microsoft.com/office/officeart/2005/8/layout/vList5"/>
    <dgm:cxn modelId="{9C18A252-1BB0-4EAC-B7EA-E3FE790F6BEF}" type="presParOf" srcId="{85501028-7BB5-4D4B-A4C8-5D88F1E09D30}" destId="{40BE81D7-D180-44E5-A9E2-CDEDDCD8B467}" srcOrd="2" destOrd="0" presId="urn:microsoft.com/office/officeart/2005/8/layout/vList5"/>
    <dgm:cxn modelId="{486029F6-8056-4D15-8159-B5D4E6810B3A}" type="presParOf" srcId="{40BE81D7-D180-44E5-A9E2-CDEDDCD8B467}" destId="{9F36C18C-B798-4ECC-B7A7-C1DDCE5D034A}" srcOrd="0" destOrd="0" presId="urn:microsoft.com/office/officeart/2005/8/layout/vList5"/>
    <dgm:cxn modelId="{EF651318-3011-4A53-9056-5C73FECC9868}" type="presParOf" srcId="{85501028-7BB5-4D4B-A4C8-5D88F1E09D30}" destId="{97D78154-A2DB-4ABE-B8B9-AB44E46E27A1}" srcOrd="3" destOrd="0" presId="urn:microsoft.com/office/officeart/2005/8/layout/vList5"/>
    <dgm:cxn modelId="{0B14290B-1007-4C98-A821-8A893A8808DF}" type="presParOf" srcId="{85501028-7BB5-4D4B-A4C8-5D88F1E09D30}" destId="{DC04F497-9D56-4369-8E05-0B2DC6D4657D}" srcOrd="4" destOrd="0" presId="urn:microsoft.com/office/officeart/2005/8/layout/vList5"/>
    <dgm:cxn modelId="{151A5A7D-8F02-4C1D-B95F-D56C001D023A}" type="presParOf" srcId="{DC04F497-9D56-4369-8E05-0B2DC6D4657D}" destId="{04A6647F-F4D2-4014-AC73-3AF5228F036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C668B7-0C2D-49F8-B375-F9934C7FB9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9E826B-BD4B-48D7-80AF-DF13312A5A1F}">
      <dgm:prSet/>
      <dgm:spPr/>
      <dgm:t>
        <a:bodyPr/>
        <a:lstStyle/>
        <a:p>
          <a:pPr algn="ctr" rtl="0"/>
          <a:r>
            <a:rPr lang="en-US" dirty="0"/>
            <a:t>One receives justice in a way that evil is punished in a manner that is either peculiarly or ironically appropriate.</a:t>
          </a:r>
        </a:p>
      </dgm:t>
    </dgm:pt>
    <dgm:pt modelId="{92CC4B6A-373D-4572-8143-E648A44E5F88}" type="parTrans" cxnId="{36686F27-C197-413B-AE60-29B2EEEEDADD}">
      <dgm:prSet/>
      <dgm:spPr/>
      <dgm:t>
        <a:bodyPr/>
        <a:lstStyle/>
        <a:p>
          <a:pPr algn="ctr"/>
          <a:endParaRPr lang="en-US"/>
        </a:p>
      </dgm:t>
    </dgm:pt>
    <dgm:pt modelId="{E6572FD6-138D-458A-88B9-5193298786EB}" type="sibTrans" cxnId="{36686F27-C197-413B-AE60-29B2EEEEDADD}">
      <dgm:prSet/>
      <dgm:spPr/>
      <dgm:t>
        <a:bodyPr/>
        <a:lstStyle/>
        <a:p>
          <a:pPr algn="ctr"/>
          <a:endParaRPr lang="en-US"/>
        </a:p>
      </dgm:t>
    </dgm:pt>
    <dgm:pt modelId="{339F878A-D06A-4F44-83CB-13468EA1E3B2}">
      <dgm:prSet/>
      <dgm:spPr/>
      <dgm:t>
        <a:bodyPr/>
        <a:lstStyle/>
        <a:p>
          <a:pPr algn="ctr" rtl="0"/>
          <a:r>
            <a:rPr lang="en-US"/>
            <a:t>It </a:t>
          </a:r>
          <a:r>
            <a:rPr lang="en-US" dirty="0"/>
            <a:t>can be a way that virtue is rewarded in the same </a:t>
          </a:r>
          <a:r>
            <a:rPr lang="en-US"/>
            <a:t>manner.</a:t>
          </a:r>
          <a:endParaRPr lang="en-US" dirty="0"/>
        </a:p>
      </dgm:t>
    </dgm:pt>
    <dgm:pt modelId="{ABEDA160-4119-4302-AD68-66F3A9ED280F}" type="parTrans" cxnId="{76E9DC3F-9689-44CE-B5D1-D474140F3A9F}">
      <dgm:prSet/>
      <dgm:spPr/>
      <dgm:t>
        <a:bodyPr/>
        <a:lstStyle/>
        <a:p>
          <a:pPr algn="ctr"/>
          <a:endParaRPr lang="en-US"/>
        </a:p>
      </dgm:t>
    </dgm:pt>
    <dgm:pt modelId="{D6384E3A-8B75-48B4-9D4D-C9ECE8C7B900}" type="sibTrans" cxnId="{76E9DC3F-9689-44CE-B5D1-D474140F3A9F}">
      <dgm:prSet/>
      <dgm:spPr/>
      <dgm:t>
        <a:bodyPr/>
        <a:lstStyle/>
        <a:p>
          <a:pPr algn="ctr"/>
          <a:endParaRPr lang="en-US"/>
        </a:p>
      </dgm:t>
    </dgm:pt>
    <dgm:pt modelId="{1D86AF44-C114-4DD7-B9BC-C245886F3AAD}" type="pres">
      <dgm:prSet presAssocID="{51C668B7-0C2D-49F8-B375-F9934C7FB9EC}" presName="linear" presStyleCnt="0">
        <dgm:presLayoutVars>
          <dgm:animLvl val="lvl"/>
          <dgm:resizeHandles val="exact"/>
        </dgm:presLayoutVars>
      </dgm:prSet>
      <dgm:spPr/>
    </dgm:pt>
    <dgm:pt modelId="{B29F66A5-AF62-4D4E-B271-1FDFAAA74F2A}" type="pres">
      <dgm:prSet presAssocID="{129E826B-BD4B-48D7-80AF-DF13312A5A1F}" presName="parentText" presStyleLbl="node1" presStyleIdx="0" presStyleCnt="2" custScaleX="57983" custLinFactY="-1762" custLinFactNeighborX="-8403" custLinFactNeighborY="-100000">
        <dgm:presLayoutVars>
          <dgm:chMax val="0"/>
          <dgm:bulletEnabled val="1"/>
        </dgm:presLayoutVars>
      </dgm:prSet>
      <dgm:spPr/>
    </dgm:pt>
    <dgm:pt modelId="{13151635-8901-4123-B8E2-399AC327300A}" type="pres">
      <dgm:prSet presAssocID="{E6572FD6-138D-458A-88B9-5193298786EB}" presName="spacer" presStyleCnt="0"/>
      <dgm:spPr/>
    </dgm:pt>
    <dgm:pt modelId="{536457B3-F13F-4112-99AA-2F17E807B3F8}" type="pres">
      <dgm:prSet presAssocID="{339F878A-D06A-4F44-83CB-13468EA1E3B2}" presName="parentText" presStyleLbl="node1" presStyleIdx="1" presStyleCnt="2" custScaleX="53781" custScaleY="58205" custLinFactNeighborX="10924" custLinFactNeighborY="92182">
        <dgm:presLayoutVars>
          <dgm:chMax val="0"/>
          <dgm:bulletEnabled val="1"/>
        </dgm:presLayoutVars>
      </dgm:prSet>
      <dgm:spPr/>
    </dgm:pt>
  </dgm:ptLst>
  <dgm:cxnLst>
    <dgm:cxn modelId="{D5302527-93C2-4A7A-B7BF-2AFC761D1699}" type="presOf" srcId="{339F878A-D06A-4F44-83CB-13468EA1E3B2}" destId="{536457B3-F13F-4112-99AA-2F17E807B3F8}" srcOrd="0" destOrd="0" presId="urn:microsoft.com/office/officeart/2005/8/layout/vList2"/>
    <dgm:cxn modelId="{36686F27-C197-413B-AE60-29B2EEEEDADD}" srcId="{51C668B7-0C2D-49F8-B375-F9934C7FB9EC}" destId="{129E826B-BD4B-48D7-80AF-DF13312A5A1F}" srcOrd="0" destOrd="0" parTransId="{92CC4B6A-373D-4572-8143-E648A44E5F88}" sibTransId="{E6572FD6-138D-458A-88B9-5193298786EB}"/>
    <dgm:cxn modelId="{76E9DC3F-9689-44CE-B5D1-D474140F3A9F}" srcId="{51C668B7-0C2D-49F8-B375-F9934C7FB9EC}" destId="{339F878A-D06A-4F44-83CB-13468EA1E3B2}" srcOrd="1" destOrd="0" parTransId="{ABEDA160-4119-4302-AD68-66F3A9ED280F}" sibTransId="{D6384E3A-8B75-48B4-9D4D-C9ECE8C7B900}"/>
    <dgm:cxn modelId="{850915A5-29DD-436A-ACBF-7987D2C340EE}" type="presOf" srcId="{51C668B7-0C2D-49F8-B375-F9934C7FB9EC}" destId="{1D86AF44-C114-4DD7-B9BC-C245886F3AAD}" srcOrd="0" destOrd="0" presId="urn:microsoft.com/office/officeart/2005/8/layout/vList2"/>
    <dgm:cxn modelId="{A56436EC-61F5-4655-B968-CF9BB00268F1}" type="presOf" srcId="{129E826B-BD4B-48D7-80AF-DF13312A5A1F}" destId="{B29F66A5-AF62-4D4E-B271-1FDFAAA74F2A}" srcOrd="0" destOrd="0" presId="urn:microsoft.com/office/officeart/2005/8/layout/vList2"/>
    <dgm:cxn modelId="{A05F17F5-C5A3-49CF-B544-C577BEC91BA7}" type="presParOf" srcId="{1D86AF44-C114-4DD7-B9BC-C245886F3AAD}" destId="{B29F66A5-AF62-4D4E-B271-1FDFAAA74F2A}" srcOrd="0" destOrd="0" presId="urn:microsoft.com/office/officeart/2005/8/layout/vList2"/>
    <dgm:cxn modelId="{C3F42C65-A4F3-4A0D-A95D-982D60A6080B}" type="presParOf" srcId="{1D86AF44-C114-4DD7-B9BC-C245886F3AAD}" destId="{13151635-8901-4123-B8E2-399AC327300A}" srcOrd="1" destOrd="0" presId="urn:microsoft.com/office/officeart/2005/8/layout/vList2"/>
    <dgm:cxn modelId="{9A81C488-28CB-4DC6-BEFA-63B07CAEA2B0}" type="presParOf" srcId="{1D86AF44-C114-4DD7-B9BC-C245886F3AAD}" destId="{536457B3-F13F-4112-99AA-2F17E807B3F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C668B7-0C2D-49F8-B375-F9934C7FB9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D86AF44-C114-4DD7-B9BC-C245886F3AAD}" type="pres">
      <dgm:prSet presAssocID="{51C668B7-0C2D-49F8-B375-F9934C7FB9EC}" presName="linear" presStyleCnt="0">
        <dgm:presLayoutVars>
          <dgm:animLvl val="lvl"/>
          <dgm:resizeHandles val="exact"/>
        </dgm:presLayoutVars>
      </dgm:prSet>
      <dgm:spPr/>
    </dgm:pt>
  </dgm:ptLst>
  <dgm:cxnLst>
    <dgm:cxn modelId="{850915A5-29DD-436A-ACBF-7987D2C340EE}" type="presOf" srcId="{51C668B7-0C2D-49F8-B375-F9934C7FB9EC}" destId="{1D86AF44-C114-4DD7-B9BC-C245886F3AA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3F228-694E-40CC-A138-73A68C1B73C9}">
      <dsp:nvSpPr>
        <dsp:cNvPr id="0" name=""/>
        <dsp:cNvSpPr/>
      </dsp:nvSpPr>
      <dsp:spPr>
        <a:xfrm rot="10800000">
          <a:off x="1598422" y="2146"/>
          <a:ext cx="5422011" cy="9309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507" tIns="163830" rIns="305816" bIns="163830" numCol="1" spcCol="1270" anchor="ctr" anchorCtr="0">
          <a:noAutofit/>
        </a:bodyPr>
        <a:lstStyle/>
        <a:p>
          <a:pPr marL="0" lvl="0" indent="0" algn="ctr" defTabSz="1911350" rtl="0">
            <a:lnSpc>
              <a:spcPct val="90000"/>
            </a:lnSpc>
            <a:spcBef>
              <a:spcPct val="0"/>
            </a:spcBef>
            <a:spcAft>
              <a:spcPct val="35000"/>
            </a:spcAft>
            <a:buNone/>
          </a:pPr>
          <a:r>
            <a:rPr lang="en-US" sz="4300" kern="1200"/>
            <a:t>Formal Justice</a:t>
          </a:r>
        </a:p>
      </dsp:txBody>
      <dsp:txXfrm rot="10800000">
        <a:off x="1831150" y="2146"/>
        <a:ext cx="5189283" cy="930912"/>
      </dsp:txXfrm>
    </dsp:sp>
    <dsp:sp modelId="{AA9C7954-971E-4039-8E0E-D39E06EF67CA}">
      <dsp:nvSpPr>
        <dsp:cNvPr id="0" name=""/>
        <dsp:cNvSpPr/>
      </dsp:nvSpPr>
      <dsp:spPr>
        <a:xfrm>
          <a:off x="1132966" y="2146"/>
          <a:ext cx="930912" cy="93091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3102C1-D5A8-4B80-B325-95141242F71D}">
      <dsp:nvSpPr>
        <dsp:cNvPr id="0" name=""/>
        <dsp:cNvSpPr/>
      </dsp:nvSpPr>
      <dsp:spPr>
        <a:xfrm rot="10800000">
          <a:off x="1598422" y="1210943"/>
          <a:ext cx="5422011" cy="9309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507" tIns="163830" rIns="305816" bIns="163830" numCol="1" spcCol="1270" anchor="ctr" anchorCtr="0">
          <a:noAutofit/>
        </a:bodyPr>
        <a:lstStyle/>
        <a:p>
          <a:pPr marL="0" lvl="0" indent="0" algn="ctr" defTabSz="1911350" rtl="0">
            <a:lnSpc>
              <a:spcPct val="90000"/>
            </a:lnSpc>
            <a:spcBef>
              <a:spcPct val="0"/>
            </a:spcBef>
            <a:spcAft>
              <a:spcPct val="35000"/>
            </a:spcAft>
            <a:buNone/>
          </a:pPr>
          <a:r>
            <a:rPr lang="en-US" sz="4300" kern="1200" dirty="0"/>
            <a:t>Social Justice</a:t>
          </a:r>
        </a:p>
      </dsp:txBody>
      <dsp:txXfrm rot="10800000">
        <a:off x="1831150" y="1210943"/>
        <a:ext cx="5189283" cy="930912"/>
      </dsp:txXfrm>
    </dsp:sp>
    <dsp:sp modelId="{1A088AA4-737F-42E3-9EA6-61C3B8B95F09}">
      <dsp:nvSpPr>
        <dsp:cNvPr id="0" name=""/>
        <dsp:cNvSpPr/>
      </dsp:nvSpPr>
      <dsp:spPr>
        <a:xfrm>
          <a:off x="1132966" y="1210943"/>
          <a:ext cx="930912" cy="93091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0E25C2-66B0-4753-8B7A-27EDE548261D}">
      <dsp:nvSpPr>
        <dsp:cNvPr id="0" name=""/>
        <dsp:cNvSpPr/>
      </dsp:nvSpPr>
      <dsp:spPr>
        <a:xfrm rot="10800000">
          <a:off x="1598422" y="2419740"/>
          <a:ext cx="5422011" cy="9309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507" tIns="163830" rIns="305816" bIns="163830" numCol="1" spcCol="1270" anchor="ctr" anchorCtr="0">
          <a:noAutofit/>
        </a:bodyPr>
        <a:lstStyle/>
        <a:p>
          <a:pPr marL="0" lvl="0" indent="0" algn="ctr" defTabSz="1911350" rtl="0">
            <a:lnSpc>
              <a:spcPct val="90000"/>
            </a:lnSpc>
            <a:spcBef>
              <a:spcPct val="0"/>
            </a:spcBef>
            <a:spcAft>
              <a:spcPct val="35000"/>
            </a:spcAft>
            <a:buNone/>
          </a:pPr>
          <a:r>
            <a:rPr lang="en-US" sz="4300" kern="1200"/>
            <a:t>Poetic Justice</a:t>
          </a:r>
        </a:p>
      </dsp:txBody>
      <dsp:txXfrm rot="10800000">
        <a:off x="1831150" y="2419740"/>
        <a:ext cx="5189283" cy="930912"/>
      </dsp:txXfrm>
    </dsp:sp>
    <dsp:sp modelId="{D17A0075-8E93-4803-A03B-264491AAA86F}">
      <dsp:nvSpPr>
        <dsp:cNvPr id="0" name=""/>
        <dsp:cNvSpPr/>
      </dsp:nvSpPr>
      <dsp:spPr>
        <a:xfrm>
          <a:off x="1132966" y="2419740"/>
          <a:ext cx="930912" cy="930912"/>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923E0-3F18-4DD2-B9A6-C9F464A72567}">
      <dsp:nvSpPr>
        <dsp:cNvPr id="0" name=""/>
        <dsp:cNvSpPr/>
      </dsp:nvSpPr>
      <dsp:spPr>
        <a:xfrm>
          <a:off x="2306438" y="0"/>
          <a:ext cx="3017520" cy="10395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Legal Justice System</a:t>
          </a:r>
        </a:p>
      </dsp:txBody>
      <dsp:txXfrm>
        <a:off x="2357183" y="50745"/>
        <a:ext cx="2916030" cy="938018"/>
      </dsp:txXfrm>
    </dsp:sp>
    <dsp:sp modelId="{0E38BAAA-1D77-45E7-BB55-9E789BFAE7F0}">
      <dsp:nvSpPr>
        <dsp:cNvPr id="0" name=""/>
        <dsp:cNvSpPr/>
      </dsp:nvSpPr>
      <dsp:spPr>
        <a:xfrm>
          <a:off x="2926085" y="1098154"/>
          <a:ext cx="3017520" cy="10395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a:t>School Discipline Procedures</a:t>
          </a:r>
        </a:p>
      </dsp:txBody>
      <dsp:txXfrm>
        <a:off x="2976830" y="1148899"/>
        <a:ext cx="2916030" cy="938018"/>
      </dsp:txXfrm>
    </dsp:sp>
    <dsp:sp modelId="{6AFE7343-E43A-4581-8F14-432BC8881DDD}">
      <dsp:nvSpPr>
        <dsp:cNvPr id="0" name=""/>
        <dsp:cNvSpPr/>
      </dsp:nvSpPr>
      <dsp:spPr>
        <a:xfrm>
          <a:off x="2926085" y="2209805"/>
          <a:ext cx="3017520" cy="10395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Sports Code of Conduct</a:t>
          </a:r>
        </a:p>
      </dsp:txBody>
      <dsp:txXfrm>
        <a:off x="2976830" y="2260550"/>
        <a:ext cx="2916030" cy="938018"/>
      </dsp:txXfrm>
    </dsp:sp>
    <dsp:sp modelId="{BF1174FA-8A2D-4676-A4C7-17C7EAE1CA20}">
      <dsp:nvSpPr>
        <dsp:cNvPr id="0" name=""/>
        <dsp:cNvSpPr/>
      </dsp:nvSpPr>
      <dsp:spPr>
        <a:xfrm>
          <a:off x="5118223" y="3371840"/>
          <a:ext cx="3017520" cy="10395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Workplace Conditions of Employment</a:t>
          </a:r>
        </a:p>
      </dsp:txBody>
      <dsp:txXfrm>
        <a:off x="5168968" y="3422585"/>
        <a:ext cx="2916030" cy="938018"/>
      </dsp:txXfrm>
    </dsp:sp>
    <dsp:sp modelId="{FD2D3082-3AE7-425A-ABB8-EC929F34F3FB}">
      <dsp:nvSpPr>
        <dsp:cNvPr id="0" name=""/>
        <dsp:cNvSpPr/>
      </dsp:nvSpPr>
      <dsp:spPr>
        <a:xfrm>
          <a:off x="2057402" y="4304831"/>
          <a:ext cx="3017520" cy="10395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a:t>NFL Rules NBA Rules MLB Rules NCAA Rules</a:t>
          </a:r>
        </a:p>
      </dsp:txBody>
      <dsp:txXfrm>
        <a:off x="2108147" y="4355576"/>
        <a:ext cx="2916030" cy="938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05D03-87F3-4D72-B7CC-9BFD950661FE}">
      <dsp:nvSpPr>
        <dsp:cNvPr id="0" name=""/>
        <dsp:cNvSpPr/>
      </dsp:nvSpPr>
      <dsp:spPr>
        <a:xfrm>
          <a:off x="3200408" y="0"/>
          <a:ext cx="2514583" cy="1866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0">
            <a:lnSpc>
              <a:spcPct val="90000"/>
            </a:lnSpc>
            <a:spcBef>
              <a:spcPct val="0"/>
            </a:spcBef>
            <a:spcAft>
              <a:spcPct val="35000"/>
            </a:spcAft>
            <a:buNone/>
          </a:pPr>
          <a:r>
            <a:rPr lang="en-US" sz="3200" kern="1200" dirty="0"/>
            <a:t>One person taking on injustice</a:t>
          </a:r>
        </a:p>
      </dsp:txBody>
      <dsp:txXfrm>
        <a:off x="3291513" y="91105"/>
        <a:ext cx="2332373" cy="1684094"/>
      </dsp:txXfrm>
    </dsp:sp>
    <dsp:sp modelId="{9F36C18C-B798-4ECC-B7A7-C1DDCE5D034A}">
      <dsp:nvSpPr>
        <dsp:cNvPr id="0" name=""/>
        <dsp:cNvSpPr/>
      </dsp:nvSpPr>
      <dsp:spPr>
        <a:xfrm>
          <a:off x="537255" y="1905002"/>
          <a:ext cx="4739661" cy="1866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Society shunning someone who does not receive formal justice</a:t>
          </a:r>
        </a:p>
      </dsp:txBody>
      <dsp:txXfrm>
        <a:off x="628360" y="1996107"/>
        <a:ext cx="4557451" cy="1684094"/>
      </dsp:txXfrm>
    </dsp:sp>
    <dsp:sp modelId="{04A6647F-F4D2-4014-AC73-3AF5228F0363}">
      <dsp:nvSpPr>
        <dsp:cNvPr id="0" name=""/>
        <dsp:cNvSpPr/>
      </dsp:nvSpPr>
      <dsp:spPr>
        <a:xfrm>
          <a:off x="1889757" y="3924895"/>
          <a:ext cx="4221513" cy="1866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kern="1200" dirty="0"/>
            <a:t>One who acts outside of the norms of society</a:t>
          </a:r>
        </a:p>
      </dsp:txBody>
      <dsp:txXfrm>
        <a:off x="1980862" y="4016000"/>
        <a:ext cx="4039303" cy="1684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F66A5-AF62-4D4E-B271-1FDFAAA74F2A}">
      <dsp:nvSpPr>
        <dsp:cNvPr id="0" name=""/>
        <dsp:cNvSpPr/>
      </dsp:nvSpPr>
      <dsp:spPr>
        <a:xfrm>
          <a:off x="1143041" y="25054"/>
          <a:ext cx="5257782" cy="2419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kern="1200" dirty="0"/>
            <a:t>One receives justice in a way that evil is punished in a manner that is either peculiarly or ironically appropriate.</a:t>
          </a:r>
        </a:p>
      </dsp:txBody>
      <dsp:txXfrm>
        <a:off x="1261154" y="143167"/>
        <a:ext cx="5021556" cy="2183334"/>
      </dsp:txXfrm>
    </dsp:sp>
    <dsp:sp modelId="{536457B3-F13F-4112-99AA-2F17E807B3F8}">
      <dsp:nvSpPr>
        <dsp:cNvPr id="0" name=""/>
        <dsp:cNvSpPr/>
      </dsp:nvSpPr>
      <dsp:spPr>
        <a:xfrm>
          <a:off x="3086089" y="2857500"/>
          <a:ext cx="4876753" cy="1408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kern="1200"/>
            <a:t>It </a:t>
          </a:r>
          <a:r>
            <a:rPr lang="en-US" sz="2800" kern="1200" dirty="0"/>
            <a:t>can be a way that virtue is rewarded in the same </a:t>
          </a:r>
          <a:r>
            <a:rPr lang="en-US" sz="2800" kern="1200"/>
            <a:t>manner.</a:t>
          </a:r>
          <a:endParaRPr lang="en-US" sz="2800" kern="1200" dirty="0"/>
        </a:p>
      </dsp:txBody>
      <dsp:txXfrm>
        <a:off x="3154837" y="2926248"/>
        <a:ext cx="4739257" cy="12708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A41CE-EF99-48B1-B824-7A5C4F59CA79}" type="datetimeFigureOut">
              <a:rPr lang="en-US" smtClean="0"/>
              <a:t>12/21/2018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F2CEA-6EA2-4CFF-BC63-2BB57C9B8665}" type="slidenum">
              <a:rPr lang="en-US" smtClean="0"/>
              <a:t>‹#›</a:t>
            </a:fld>
            <a:endParaRPr lang="en-US"/>
          </a:p>
        </p:txBody>
      </p:sp>
    </p:spTree>
    <p:extLst>
      <p:ext uri="{BB962C8B-B14F-4D97-AF65-F5344CB8AC3E}">
        <p14:creationId xmlns:p14="http://schemas.microsoft.com/office/powerpoint/2010/main" val="273194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861882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51931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512928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87487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70510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endParaRPr lang="en-US" sz="1400" b="1" baseline="0" dirty="0"/>
          </a:p>
          <a:p>
            <a:r>
              <a:rPr lang="en-US" sz="1400" dirty="0"/>
              <a:t>(Difficult)</a:t>
            </a:r>
          </a:p>
          <a:p>
            <a:endParaRPr lang="en-US" dirty="0"/>
          </a:p>
          <a:p>
            <a:endParaRPr lang="en-US" baseline="0" dirty="0"/>
          </a:p>
          <a:p>
            <a:r>
              <a:rPr lang="en-US" baseline="0" dirty="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a:t>On the </a:t>
            </a:r>
            <a:r>
              <a:rPr lang="en-US" sz="1200" b="1" i="0" dirty="0"/>
              <a:t>Home</a:t>
            </a:r>
            <a:r>
              <a:rPr lang="en-US" sz="1200" i="0" dirty="0"/>
              <a:t> tab, in the</a:t>
            </a:r>
            <a:r>
              <a:rPr lang="en-US" sz="1200" i="0" baseline="0" dirty="0"/>
              <a:t> </a:t>
            </a:r>
            <a:r>
              <a:rPr lang="en-US" sz="1200" b="1" i="0" baseline="0" dirty="0"/>
              <a:t>Slides</a:t>
            </a:r>
            <a:r>
              <a:rPr lang="en-US" sz="1200" i="0" baseline="0" dirty="0"/>
              <a:t> group, click </a:t>
            </a:r>
            <a:r>
              <a:rPr lang="en-US" sz="1200" b="1" i="0" baseline="0" dirty="0"/>
              <a:t>Layout</a:t>
            </a:r>
            <a:r>
              <a:rPr lang="en-US" sz="1200" i="0" baseline="0" dirty="0"/>
              <a:t>, and then click </a:t>
            </a:r>
            <a:r>
              <a:rPr lang="en-US" sz="1200" b="1" i="0" baseline="0" dirty="0"/>
              <a:t>Blank</a:t>
            </a:r>
            <a:r>
              <a:rPr lang="en-US" sz="1200" i="0" baseline="0" dirty="0"/>
              <a:t>.</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28600" indent="-228600">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Select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85800" lvl="1" indent="-228600">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lvl="1" indent="-228600">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85800" lvl="1" indent="-228600">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85800" lvl="1" indent="-228600">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28600" indent="-228600">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85800" lvl="1" indent="-228600">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85800" lvl="1" indent="-228600">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85800" lvl="1" indent="-228600">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85800" lvl="1" indent="-228600">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85800" lvl="1" indent="-228600">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28600" indent="-228600">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28600" indent="-228600">
              <a:buFont typeface="+mj-lt"/>
              <a:buAutoNum type="arabicPeriod"/>
            </a:pPr>
            <a:r>
              <a:rPr lang="en-US" baseline="0" dirty="0"/>
              <a:t>Drag the yellow adjustment diamond to the right to create a rounded top.</a:t>
            </a:r>
          </a:p>
          <a:p>
            <a:pPr marL="228600" indent="-228600">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28600" indent="-228600">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28600" indent="-228600">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85800" lvl="1" indent="-228600">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85800" lvl="1" indent="-228600">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28600" indent="-228600">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85800" lvl="1" indent="-228600">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85800" lvl="1" indent="-228600">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28600" indent="-228600">
              <a:buFont typeface="+mj-lt"/>
              <a:buAutoNum type="arabicPeriod"/>
            </a:pPr>
            <a:r>
              <a:rPr lang="en-US" baseline="0" dirty="0"/>
              <a:t>Position the bottom of rectangle so that it slightly overlaps the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With the rounded rectangle still selected, </a:t>
            </a:r>
            <a:r>
              <a:rPr lang="en-US" sz="1200" kern="1200" baseline="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indent="-228600">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28600" indent="-228600">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28600" indent="-228600">
              <a:buFont typeface="+mj-lt"/>
              <a:buAutoNum type="arabicPeriod"/>
            </a:pPr>
            <a:r>
              <a:rPr lang="en-US" baseline="0" dirty="0"/>
              <a:t>Position the second (horizontal) round rectangle so that it slightly overlaps the top of the first, vertical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indent="-228600">
              <a:buFont typeface="+mj-lt"/>
              <a:buAutoNum type="arabicPeriod"/>
            </a:pPr>
            <a:r>
              <a:rPr lang="en-US" baseline="0" dirty="0"/>
              <a:t>Select the first (vertical) round rectangle.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indent="-228600">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28600" indent="-228600">
              <a:buFont typeface="+mj-lt"/>
              <a:buAutoNum type="arabicPeriod"/>
            </a:pPr>
            <a:r>
              <a:rPr lang="en-US" baseline="0" dirty="0"/>
              <a:t>Position the third, smaller round rectangle at the intersection at the top of the first (vertical) and second (horizontal) round rectangles.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oval.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85800" lvl="1" indent="-228600">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85800" lvl="1" indent="-228600">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fill</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X</a:t>
            </a:r>
            <a:r>
              <a:rPr lang="en-US" baseline="0" dirty="0"/>
              <a:t> box enter </a:t>
            </a:r>
            <a:r>
              <a:rPr lang="en-US" b="1" baseline="0" dirty="0"/>
              <a:t>287.8</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Y</a:t>
            </a:r>
            <a:r>
              <a:rPr lang="en-US" baseline="0" dirty="0"/>
              <a:t> box enter </a:t>
            </a:r>
            <a:r>
              <a:rPr lang="en-US" b="1" baseline="0" dirty="0"/>
              <a:t>297.1</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Z </a:t>
            </a:r>
            <a:r>
              <a:rPr lang="en-US" baseline="0" dirty="0"/>
              <a:t>box enter </a:t>
            </a:r>
            <a:r>
              <a:rPr lang="en-US" b="1" baseline="0" dirty="0"/>
              <a:t>74.1</a:t>
            </a:r>
            <a:r>
              <a:rPr lang="en-US"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this oval (or dish) on the left side of the slide, approximately 2.5 inches below the horizontal round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a:t>
            </a:r>
            <a:r>
              <a:rPr lang="en-US" b="1" baseline="0" dirty="0"/>
              <a:t>Solid</a:t>
            </a:r>
            <a:r>
              <a:rPr lang="en-US" baseline="0" dirty="0"/>
              <a:t> </a:t>
            </a:r>
            <a:r>
              <a:rPr lang="en-US" b="1" baseline="0" dirty="0"/>
              <a:t>line</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Width</a:t>
            </a:r>
            <a:r>
              <a:rPr lang="en-US" baseline="0" dirty="0"/>
              <a:t> box enter </a:t>
            </a:r>
            <a:r>
              <a:rPr lang="en-US" b="1" baseline="0" dirty="0"/>
              <a:t>3.75 pt</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line.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sz="1200" kern="1200" dirty="0">
                <a:solidFill>
                  <a:schemeClr val="tx1"/>
                </a:solidFill>
                <a:effectLst/>
                <a:latin typeface="+mn-lt"/>
                <a:ea typeface="+mn-ea"/>
                <a:cs typeface="+mn-cs"/>
              </a:rPr>
              <a:t>.</a:t>
            </a:r>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duplicate line so the top point is at the same position as the top point on the first line. Position the end point is on the right edge of the dish.</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Select the group of (the two dotted lines and the dish).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Home</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Clipboard</a:t>
            </a:r>
            <a:r>
              <a:rPr lang="en-US" sz="1200" kern="1200" dirty="0">
                <a:solidFill>
                  <a:schemeClr val="tx1"/>
                </a:solidFill>
                <a:effectLst/>
                <a:latin typeface="+mn-lt"/>
                <a:ea typeface="+mn-ea"/>
                <a:cs typeface="+mn-cs"/>
              </a:rPr>
              <a:t> group, click the arrow to the right of </a:t>
            </a:r>
            <a:r>
              <a:rPr lang="en-US" sz="1200" b="1" kern="1200" dirty="0">
                <a:solidFill>
                  <a:schemeClr val="tx1"/>
                </a:solidFill>
                <a:effectLst/>
                <a:latin typeface="+mn-lt"/>
                <a:ea typeface="+mn-ea"/>
                <a:cs typeface="+mn-cs"/>
              </a:rPr>
              <a:t>Copy</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Duplicate</a:t>
            </a:r>
            <a:r>
              <a:rPr lang="en-US"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Position  the second group on the right side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28600" indent="-228600">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.33” length).</a:t>
            </a:r>
          </a:p>
          <a:p>
            <a:pPr marL="228600" indent="-228600">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28600" indent="-228600">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85800" lvl="1" indent="-228600">
              <a:buFont typeface="Arial" pitchFamily="34" charset="0"/>
              <a:buChar char="•"/>
            </a:pPr>
            <a:r>
              <a:rPr lang="en-US" baseline="0" dirty="0"/>
              <a:t>On the </a:t>
            </a:r>
            <a:r>
              <a:rPr lang="en-US" b="1" baseline="0" dirty="0"/>
              <a:t>Effect</a:t>
            </a:r>
            <a:r>
              <a:rPr lang="en-US" baseline="0" dirty="0"/>
              <a:t> tab, do the following:</a:t>
            </a:r>
          </a:p>
          <a:p>
            <a:pPr marL="1143000" lvl="2" indent="-228600">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43000" lvl="2" indent="-228600">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43000" lvl="2" indent="-228600">
              <a:buFont typeface="Arial" pitchFamily="34" charset="0"/>
              <a:buChar char="•"/>
            </a:pPr>
            <a:r>
              <a:rPr lang="en-US" baseline="0" dirty="0"/>
              <a:t>Clear the </a:t>
            </a:r>
            <a:r>
              <a:rPr lang="en-US" b="1" baseline="0" dirty="0"/>
              <a:t>Smooth Start </a:t>
            </a:r>
            <a:r>
              <a:rPr lang="en-US" baseline="0" dirty="0"/>
              <a:t>box.</a:t>
            </a:r>
          </a:p>
          <a:p>
            <a:pPr marL="1143000" lvl="2" indent="-228600">
              <a:buFont typeface="Arial" pitchFamily="34" charset="0"/>
              <a:buChar char="•"/>
            </a:pPr>
            <a:r>
              <a:rPr lang="en-US" baseline="0" dirty="0"/>
              <a:t>Clear the </a:t>
            </a:r>
            <a:r>
              <a:rPr lang="en-US" b="1" baseline="0" dirty="0"/>
              <a:t>Smooth End </a:t>
            </a:r>
            <a:r>
              <a:rPr lang="en-US" baseline="0" dirty="0"/>
              <a:t>box.</a:t>
            </a:r>
          </a:p>
          <a:p>
            <a:pPr marL="685800" lvl="1" indent="-228600">
              <a:buFont typeface="Arial" pitchFamily="34" charset="0"/>
              <a:buChar char="•"/>
            </a:pPr>
            <a:r>
              <a:rPr lang="en-US" baseline="0" dirty="0"/>
              <a:t>On the </a:t>
            </a:r>
            <a:r>
              <a:rPr lang="en-US" b="1" baseline="0" dirty="0"/>
              <a:t>Timing</a:t>
            </a:r>
            <a:r>
              <a:rPr lang="en-US" baseline="0" dirty="0"/>
              <a:t> tab, do the following:</a:t>
            </a:r>
          </a:p>
          <a:p>
            <a:pPr marL="1143000" lvl="2" indent="-228600">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85800" lvl="1" indent="-228600">
              <a:buFont typeface="Arial" pitchFamily="34" charset="0"/>
              <a:buChar cha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down motion path on the slide. Press and hold SHIFT and the drag end point  (red arrow) upwards to shorten path (approximately .66” length).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baseline="0" dirty="0"/>
              <a:t>Click </a:t>
            </a:r>
            <a:r>
              <a:rPr lang="en-US" b="1" baseline="0" dirty="0"/>
              <a:t>OK</a:t>
            </a:r>
            <a:r>
              <a:rPr lang="en-US" baseline="0" dirty="0"/>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motion path on the slide. Press and hold the SHIFT key and drag the end point (red arrow) down to shorten the motion path (approximately .66” length).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marL="0" marR="0" indent="0" algn="l" defTabSz="914400" rtl="0" eaLnBrk="1" fontAlgn="auto" latinLnBrk="0" hangingPunct="1">
              <a:lnSpc>
                <a:spcPct val="90000"/>
              </a:lnSpc>
              <a:spcBef>
                <a:spcPts val="0"/>
              </a:spcBef>
              <a:spcAft>
                <a:spcPts val="600"/>
              </a:spcAft>
              <a:buClrTx/>
              <a:buSzTx/>
              <a:buFontTx/>
              <a:buNone/>
              <a:tabLst/>
              <a:defRPr/>
            </a:pPr>
            <a:endParaRPr lang="en-US" baseline="0" dirty="0"/>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a:t>
            </a:r>
          </a:p>
          <a:p>
            <a:pPr marL="228600" lvl="0"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right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list, click </a:t>
            </a:r>
            <a:r>
              <a:rPr lang="en-US" sz="1200" b="1" kern="1200" dirty="0">
                <a:solidFill>
                  <a:schemeClr val="tx1"/>
                </a:solidFill>
                <a:latin typeface="+mn-lt"/>
                <a:ea typeface="+mn-ea"/>
                <a:cs typeface="+mn-cs"/>
              </a:rPr>
              <a:t>Linear Down </a:t>
            </a:r>
            <a:r>
              <a:rPr lang="en-US" sz="1200" kern="1200" dirty="0">
                <a:solidFill>
                  <a:schemeClr val="tx1"/>
                </a:solidFill>
                <a:latin typeface="+mn-lt"/>
                <a:ea typeface="+mn-ea"/>
                <a:cs typeface="+mn-cs"/>
              </a:rPr>
              <a:t>(first</a:t>
            </a:r>
            <a:r>
              <a:rPr lang="en-US" sz="1200" kern="1200" baseline="0" dirty="0">
                <a:solidFill>
                  <a:schemeClr val="tx1"/>
                </a:solidFill>
                <a:latin typeface="+mn-lt"/>
                <a:ea typeface="+mn-ea"/>
                <a:cs typeface="+mn-cs"/>
              </a:rPr>
              <a:t> row, </a:t>
            </a:r>
            <a:r>
              <a:rPr lang="en-US" sz="1200" kern="1200" dirty="0">
                <a:solidFill>
                  <a:schemeClr val="tx1"/>
                </a:solidFill>
                <a:latin typeface="+mn-lt"/>
                <a:ea typeface="+mn-ea"/>
                <a:cs typeface="+mn-cs"/>
              </a:rPr>
              <a:t>second option from the left).</a:t>
            </a:r>
          </a:p>
          <a:p>
            <a:pPr marL="685800" lvl="1" indent="-228600">
              <a:buFont typeface="Arial"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stops</a:t>
            </a:r>
            <a:r>
              <a:rPr lang="en-US" sz="120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stops</a:t>
            </a:r>
            <a:r>
              <a:rPr lang="en-US" sz="1200" kern="1200" dirty="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the first stop in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65%</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baseline="0" dirty="0"/>
              <a:t>White, Background 1 </a:t>
            </a:r>
            <a:r>
              <a:rPr lang="en-US" sz="1200" b="0" baseline="0" dirty="0"/>
              <a:t>(first row, the first option from the left)</a:t>
            </a:r>
            <a:r>
              <a:rPr lang="en-US" sz="1200" dirty="0"/>
              <a: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second</a:t>
            </a:r>
            <a:r>
              <a:rPr lang="en-US" sz="1200" b="0" kern="1200" baseline="0" dirty="0">
                <a:solidFill>
                  <a:schemeClr val="tx1"/>
                </a:solidFill>
                <a:latin typeface="+mn-lt"/>
                <a:ea typeface="+mn-ea"/>
                <a:cs typeface="+mn-cs"/>
              </a:rPr>
              <a: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96%</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a:t>
            </a:r>
            <a:r>
              <a:rPr lang="en-US" sz="1200" dirty="0"/>
              <a:t>click </a:t>
            </a:r>
            <a:r>
              <a:rPr lang="en-US" sz="1200" b="0" dirty="0"/>
              <a:t>under</a:t>
            </a:r>
            <a:r>
              <a:rPr lang="en-US" sz="1200" b="0" baseline="0" dirty="0"/>
              <a:t> </a:t>
            </a:r>
            <a:r>
              <a:rPr lang="en-US" sz="1200" b="1" baseline="0" dirty="0"/>
              <a:t>Theme</a:t>
            </a:r>
            <a:r>
              <a:rPr lang="en-US" sz="1200" b="0" baseline="0" dirty="0"/>
              <a:t> </a:t>
            </a:r>
            <a:r>
              <a:rPr lang="en-US" sz="1200" b="1" baseline="0" dirty="0"/>
              <a:t>Colors</a:t>
            </a:r>
            <a:r>
              <a:rPr lang="en-US" sz="1200" b="0" baseline="0" dirty="0"/>
              <a:t> select </a:t>
            </a:r>
            <a:r>
              <a:rPr lang="en-US" sz="1200" b="1" kern="1200" dirty="0">
                <a:solidFill>
                  <a:schemeClr val="tx1"/>
                </a:solidFill>
                <a:latin typeface="+mn-lt"/>
                <a:ea typeface="+mn-ea"/>
                <a:cs typeface="+mn-cs"/>
              </a:rPr>
              <a:t>Black, Text 1, Lighter 50%</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(second row, the second option from the left).</a:t>
            </a:r>
            <a:endParaRPr lang="en-US"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89697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12/21/2018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12/21/2018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623578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6.jpg"/><Relationship Id="rId4" Type="http://schemas.openxmlformats.org/officeDocument/2006/relationships/diagramLayout" Target="../diagrams/layout2.xm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11.png"/><Relationship Id="rId4" Type="http://schemas.openxmlformats.org/officeDocument/2006/relationships/diagramLayout" Target="../diagrams/layout4.xml"/><Relationship Id="rId9"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pSp>
        <p:nvGrpSpPr>
          <p:cNvPr id="2" name="Group 44"/>
          <p:cNvGrpSpPr/>
          <p:nvPr/>
        </p:nvGrpSpPr>
        <p:grpSpPr>
          <a:xfrm>
            <a:off x="1779025" y="1676400"/>
            <a:ext cx="1766455" cy="3051463"/>
            <a:chOff x="1779025" y="1676400"/>
            <a:chExt cx="1766455" cy="3051463"/>
          </a:xfrm>
        </p:grpSpPr>
        <p:cxnSp>
          <p:nvCxnSpPr>
            <p:cNvPr id="43" name="Straight Connector 42"/>
            <p:cNvCxnSpPr/>
            <p:nvPr/>
          </p:nvCxnSpPr>
          <p:spPr>
            <a:xfrm rot="16200000" flipH="1">
              <a:off x="18943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779025" y="2961408"/>
              <a:ext cx="1766455" cy="1766455"/>
            </a:xfrm>
            <a:prstGeom prst="ellipse">
              <a:avLst/>
            </a:prstGeom>
            <a:solidFill>
              <a:schemeClr val="bg1">
                <a:lumMod val="85000"/>
              </a:schemeClr>
            </a:solidFill>
            <a:ln>
              <a:noFill/>
            </a:ln>
            <a:scene3d>
              <a:camera prst="isometricOffAxis1Top">
                <a:rot lat="17827249" lon="17266542" rev="4444445"/>
              </a:camera>
              <a:lightRig rig="threePt" dir="t"/>
            </a:scene3d>
            <a:sp3d extrusionH="44450">
              <a:bevelT w="69850" h="63500" prst="slope"/>
              <a:bevelB w="1397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2" name="Straight Connector 41"/>
            <p:cNvCxnSpPr/>
            <p:nvPr/>
          </p:nvCxnSpPr>
          <p:spPr>
            <a:xfrm rot="5400000">
              <a:off x="12085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562600" y="1676400"/>
            <a:ext cx="1766455" cy="3051463"/>
            <a:chOff x="1779025" y="1676400"/>
            <a:chExt cx="1766455" cy="3051463"/>
          </a:xfrm>
        </p:grpSpPr>
        <p:cxnSp>
          <p:nvCxnSpPr>
            <p:cNvPr id="47" name="Straight Connector 46"/>
            <p:cNvCxnSpPr/>
            <p:nvPr/>
          </p:nvCxnSpPr>
          <p:spPr>
            <a:xfrm rot="16200000" flipH="1">
              <a:off x="18943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779025" y="2961408"/>
              <a:ext cx="1766455" cy="1766455"/>
            </a:xfrm>
            <a:prstGeom prst="ellipse">
              <a:avLst/>
            </a:prstGeom>
            <a:solidFill>
              <a:schemeClr val="bg1">
                <a:lumMod val="85000"/>
              </a:schemeClr>
            </a:solidFill>
            <a:ln>
              <a:noFill/>
            </a:ln>
            <a:scene3d>
              <a:camera prst="isometricOffAxis1Top">
                <a:rot lat="17827249" lon="17266542" rev="4444445"/>
              </a:camera>
              <a:lightRig rig="threePt" dir="t"/>
            </a:scene3d>
            <a:sp3d extrusionH="44450">
              <a:bevelT w="69850" h="63500" prst="slope"/>
              <a:bevelB w="1397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9" name="Straight Connector 48"/>
            <p:cNvCxnSpPr/>
            <p:nvPr/>
          </p:nvCxnSpPr>
          <p:spPr>
            <a:xfrm rot="5400000">
              <a:off x="12085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2" name="Oval 31"/>
          <p:cNvSpPr/>
          <p:nvPr/>
        </p:nvSpPr>
        <p:spPr>
          <a:xfrm>
            <a:off x="3576902" y="4232414"/>
            <a:ext cx="1973294" cy="1973294"/>
          </a:xfrm>
          <a:prstGeom prst="ellipse">
            <a:avLst/>
          </a:prstGeom>
          <a:solidFill>
            <a:schemeClr val="bg1">
              <a:lumMod val="75000"/>
            </a:schemeClr>
          </a:solidFill>
          <a:ln>
            <a:noFill/>
          </a:ln>
          <a:effectLst>
            <a:outerShdw blurRad="190500" dist="114300" dir="7200000" sx="105000" sy="105000" algn="t" rotWithShape="0">
              <a:prstClr val="black">
                <a:alpha val="40000"/>
              </a:prstClr>
            </a:outerShdw>
          </a:effectLst>
          <a:scene3d>
            <a:camera prst="isometricOffAxis1Top">
              <a:rot lat="17931907" lon="17866408" rev="3914402"/>
            </a:camera>
            <a:lightRig rig="threePt" dir="t"/>
          </a:scene3d>
          <a:sp3d extrusionH="44450">
            <a:bevelT w="69850" h="1206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ounded Rectangle 24"/>
          <p:cNvSpPr/>
          <p:nvPr/>
        </p:nvSpPr>
        <p:spPr>
          <a:xfrm>
            <a:off x="4496764" y="1400533"/>
            <a:ext cx="162046" cy="3842795"/>
          </a:xfrm>
          <a:prstGeom prst="roundRect">
            <a:avLst>
              <a:gd name="adj" fmla="val 50000"/>
            </a:avLst>
          </a:prstGeom>
          <a:solidFill>
            <a:schemeClr val="bg1">
              <a:lumMod val="85000"/>
            </a:schemeClr>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4" name="Group 33"/>
          <p:cNvGrpSpPr/>
          <p:nvPr/>
        </p:nvGrpSpPr>
        <p:grpSpPr>
          <a:xfrm>
            <a:off x="2583180" y="1554480"/>
            <a:ext cx="3977640" cy="292608"/>
            <a:chOff x="2583180" y="1554480"/>
            <a:chExt cx="3977640" cy="292608"/>
          </a:xfrm>
        </p:grpSpPr>
        <p:sp>
          <p:nvSpPr>
            <p:cNvPr id="30" name="Rounded Rectangle 29"/>
            <p:cNvSpPr/>
            <p:nvPr/>
          </p:nvSpPr>
          <p:spPr>
            <a:xfrm rot="16200000">
              <a:off x="4512564" y="-298704"/>
              <a:ext cx="118872" cy="3977640"/>
            </a:xfrm>
            <a:prstGeom prst="roundRect">
              <a:avLst>
                <a:gd name="adj" fmla="val 50000"/>
              </a:avLst>
            </a:prstGeom>
            <a:solidFill>
              <a:schemeClr val="bg1"/>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ounded Rectangle 32"/>
            <p:cNvSpPr/>
            <p:nvPr/>
          </p:nvSpPr>
          <p:spPr>
            <a:xfrm>
              <a:off x="4425696" y="1554480"/>
              <a:ext cx="292608" cy="292608"/>
            </a:xfrm>
            <a:prstGeom prst="roundRect">
              <a:avLst>
                <a:gd name="adj" fmla="val 50000"/>
              </a:avLst>
            </a:prstGeom>
            <a:solidFill>
              <a:schemeClr val="bg1">
                <a:lumMod val="85000"/>
              </a:schemeClr>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5" name="TextBox 4"/>
          <p:cNvSpPr txBox="1"/>
          <p:nvPr/>
        </p:nvSpPr>
        <p:spPr>
          <a:xfrm>
            <a:off x="914400" y="381000"/>
            <a:ext cx="7239000" cy="892552"/>
          </a:xfrm>
          <a:prstGeom prst="rect">
            <a:avLst/>
          </a:prstGeom>
          <a:noFill/>
        </p:spPr>
        <p:txBody>
          <a:bodyPr wrap="square" rtlCol="0">
            <a:spAutoFit/>
          </a:bodyPr>
          <a:lstStyle/>
          <a:p>
            <a:pPr algn="ctr"/>
            <a:r>
              <a:rPr lang="en-US" sz="2800" dirty="0">
                <a:latin typeface="Arial Black" panose="020B0A04020102020204" pitchFamily="34" charset="0"/>
              </a:rPr>
              <a:t>Grade 8 -- “Justice” Unit</a:t>
            </a:r>
          </a:p>
          <a:p>
            <a:pPr algn="ctr"/>
            <a:r>
              <a:rPr lang="en-US" sz="2400" dirty="0">
                <a:latin typeface="Arial Black" panose="020B0A04020102020204" pitchFamily="34" charset="0"/>
              </a:rPr>
              <a:t>What is justice???</a:t>
            </a:r>
          </a:p>
        </p:txBody>
      </p:sp>
      <p:sp>
        <p:nvSpPr>
          <p:cNvPr id="6" name="TextBox 5"/>
          <p:cNvSpPr txBox="1"/>
          <p:nvPr/>
        </p:nvSpPr>
        <p:spPr>
          <a:xfrm>
            <a:off x="1600200" y="5791200"/>
            <a:ext cx="6096000" cy="369332"/>
          </a:xfrm>
          <a:prstGeom prst="rect">
            <a:avLst/>
          </a:prstGeom>
          <a:noFill/>
        </p:spPr>
        <p:txBody>
          <a:bodyPr wrap="square" rtlCol="0">
            <a:spAutoFit/>
          </a:bodyPr>
          <a:lstStyle/>
          <a:p>
            <a:pPr algn="ctr"/>
            <a:r>
              <a:rPr lang="en-US" dirty="0">
                <a:latin typeface="Arial Black" panose="020B0A04020102020204" pitchFamily="34" charset="0"/>
              </a:rPr>
              <a:t>The scale of justice… in a perfect balance.</a:t>
            </a:r>
          </a:p>
        </p:txBody>
      </p:sp>
    </p:spTree>
    <p:extLst>
      <p:ext uri="{BB962C8B-B14F-4D97-AF65-F5344CB8AC3E}">
        <p14:creationId xmlns:p14="http://schemas.microsoft.com/office/powerpoint/2010/main" val="23547832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600000">
                                      <p:cBhvr>
                                        <p:cTn id="6" dur="1000" fill="hold"/>
                                        <p:tgtEl>
                                          <p:spTgt spid="4"/>
                                        </p:tgtEl>
                                        <p:attrNameLst>
                                          <p:attrName>r</p:attrName>
                                        </p:attrNameLst>
                                      </p:cBhvr>
                                    </p:animRot>
                                  </p:childTnLst>
                                </p:cTn>
                              </p:par>
                              <p:par>
                                <p:cTn id="7" presetID="64" presetClass="path" presetSubtype="0" fill="hold" nodeType="withEffect">
                                  <p:stCondLst>
                                    <p:cond delay="0"/>
                                  </p:stCondLst>
                                  <p:childTnLst>
                                    <p:animMotion origin="layout" path="M 4.16667E-6 1.85185E-6 L 4.16667E-6 -0.04468 " pathEditMode="relative" rAng="0" ptsTypes="AA">
                                      <p:cBhvr>
                                        <p:cTn id="8" dur="1000" fill="hold"/>
                                        <p:tgtEl>
                                          <p:spTgt spid="2"/>
                                        </p:tgtEl>
                                        <p:attrNameLst>
                                          <p:attrName>ppt_x</p:attrName>
                                          <p:attrName>ppt_y</p:attrName>
                                        </p:attrNameLst>
                                      </p:cBhvr>
                                      <p:rCtr x="0" y="-22"/>
                                    </p:animMotion>
                                  </p:childTnLst>
                                </p:cTn>
                              </p:par>
                              <p:par>
                                <p:cTn id="9" presetID="42" presetClass="path" presetSubtype="0" fill="hold" nodeType="withEffect">
                                  <p:stCondLst>
                                    <p:cond delay="0"/>
                                  </p:stCondLst>
                                  <p:childTnLst>
                                    <p:animMotion origin="layout" path="M -1.11111E-6 1.85185E-6 L -1.11111E-6 0.04421 " pathEditMode="relative" rAng="0" ptsTypes="AA">
                                      <p:cBhvr>
                                        <p:cTn id="10" dur="1000" fill="hold"/>
                                        <p:tgtEl>
                                          <p:spTgt spid="3"/>
                                        </p:tgtEl>
                                        <p:attrNameLst>
                                          <p:attrName>ppt_x</p:attrName>
                                          <p:attrName>ppt_y</p:attrName>
                                        </p:attrNameLst>
                                      </p:cBhvr>
                                      <p:rCtr x="0" y="22"/>
                                    </p:animMotion>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1200000">
                                      <p:cBhvr>
                                        <p:cTn id="14" dur="1000" fill="hold"/>
                                        <p:tgtEl>
                                          <p:spTgt spid="4"/>
                                        </p:tgtEl>
                                        <p:attrNameLst>
                                          <p:attrName>r</p:attrName>
                                        </p:attrNameLst>
                                      </p:cBhvr>
                                    </p:animRot>
                                  </p:childTnLst>
                                </p:cTn>
                              </p:par>
                              <p:par>
                                <p:cTn id="15" presetID="42" presetClass="path" presetSubtype="0" fill="hold" nodeType="withEffect">
                                  <p:stCondLst>
                                    <p:cond delay="0"/>
                                  </p:stCondLst>
                                  <p:childTnLst>
                                    <p:animMotion origin="layout" path="M 4.16667E-6 -0.04468 L 4.16667E-6 0.04398 " pathEditMode="relative" rAng="0" ptsTypes="AA">
                                      <p:cBhvr>
                                        <p:cTn id="16" dur="1000" fill="hold"/>
                                        <p:tgtEl>
                                          <p:spTgt spid="2"/>
                                        </p:tgtEl>
                                        <p:attrNameLst>
                                          <p:attrName>ppt_x</p:attrName>
                                          <p:attrName>ppt_y</p:attrName>
                                        </p:attrNameLst>
                                      </p:cBhvr>
                                      <p:rCtr x="0" y="44"/>
                                    </p:animMotion>
                                  </p:childTnLst>
                                </p:cTn>
                              </p:par>
                              <p:par>
                                <p:cTn id="17" presetID="64" presetClass="path" presetSubtype="0" fill="hold" nodeType="withEffect">
                                  <p:stCondLst>
                                    <p:cond delay="0"/>
                                  </p:stCondLst>
                                  <p:childTnLst>
                                    <p:animMotion origin="layout" path="M -1.11111E-6 0.04421 L -1.11111E-6 -0.04468 " pathEditMode="relative" rAng="0" ptsTypes="AA">
                                      <p:cBhvr>
                                        <p:cTn id="18" dur="1000" fill="hold"/>
                                        <p:tgtEl>
                                          <p:spTgt spid="3"/>
                                        </p:tgtEl>
                                        <p:attrNameLst>
                                          <p:attrName>ppt_x</p:attrName>
                                          <p:attrName>ppt_y</p:attrName>
                                        </p:attrNameLst>
                                      </p:cBhvr>
                                      <p:rCtr x="0" y="-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15413781"/>
              </p:ext>
            </p:extLst>
          </p:nvPr>
        </p:nvGraphicFramePr>
        <p:xfrm>
          <a:off x="609600" y="1905000"/>
          <a:ext cx="81534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295400" y="533400"/>
            <a:ext cx="6400800" cy="646331"/>
          </a:xfrm>
          <a:prstGeom prst="rect">
            <a:avLst/>
          </a:prstGeom>
          <a:noFill/>
        </p:spPr>
        <p:txBody>
          <a:bodyPr wrap="square" rtlCol="0">
            <a:spAutoFit/>
          </a:bodyPr>
          <a:lstStyle/>
          <a:p>
            <a:r>
              <a:rPr lang="en-US" sz="3600" dirty="0">
                <a:latin typeface="Arial Black" panose="020B0A04020102020204" pitchFamily="34" charset="0"/>
              </a:rPr>
              <a:t>Three Types of Justice</a:t>
            </a:r>
          </a:p>
        </p:txBody>
      </p:sp>
    </p:spTree>
    <p:extLst>
      <p:ext uri="{BB962C8B-B14F-4D97-AF65-F5344CB8AC3E}">
        <p14:creationId xmlns:p14="http://schemas.microsoft.com/office/powerpoint/2010/main" val="108017333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534090997"/>
              </p:ext>
            </p:extLst>
          </p:nvPr>
        </p:nvGraphicFramePr>
        <p:xfrm>
          <a:off x="381000" y="1143000"/>
          <a:ext cx="8382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47700" y="381000"/>
            <a:ext cx="7848600" cy="584775"/>
          </a:xfrm>
          <a:prstGeom prst="rect">
            <a:avLst/>
          </a:prstGeom>
          <a:noFill/>
        </p:spPr>
        <p:txBody>
          <a:bodyPr wrap="square" rtlCol="0">
            <a:spAutoFit/>
          </a:bodyPr>
          <a:lstStyle/>
          <a:p>
            <a:pPr algn="ctr"/>
            <a:r>
              <a:rPr lang="en-US" sz="3200" dirty="0">
                <a:latin typeface="Arial Black" panose="020B0A04020102020204" pitchFamily="34" charset="0"/>
              </a:rPr>
              <a:t>Formal Justice</a:t>
            </a: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600" y="646070"/>
            <a:ext cx="2438400" cy="1820672"/>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24600" y="1905000"/>
            <a:ext cx="2336800" cy="1752600"/>
          </a:xfrm>
          <a:prstGeom prst="rect">
            <a:avLst/>
          </a:prstGeom>
        </p:spPr>
      </p:pic>
      <p:sp>
        <p:nvSpPr>
          <p:cNvPr id="11" name="AutoShape 2" descr="Image result for ne patriots cheating"/>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1000" y="3200400"/>
            <a:ext cx="2785017" cy="2088763"/>
          </a:xfrm>
          <a:prstGeom prst="rect">
            <a:avLst/>
          </a:prstGeom>
        </p:spPr>
      </p:pic>
    </p:spTree>
    <p:extLst>
      <p:ext uri="{BB962C8B-B14F-4D97-AF65-F5344CB8AC3E}">
        <p14:creationId xmlns:p14="http://schemas.microsoft.com/office/powerpoint/2010/main" val="14144954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290902248"/>
              </p:ext>
            </p:extLst>
          </p:nvPr>
        </p:nvGraphicFramePr>
        <p:xfrm>
          <a:off x="609600" y="762000"/>
          <a:ext cx="8001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362200" y="228600"/>
            <a:ext cx="4495800" cy="523220"/>
          </a:xfrm>
          <a:prstGeom prst="rect">
            <a:avLst/>
          </a:prstGeom>
          <a:noFill/>
        </p:spPr>
        <p:txBody>
          <a:bodyPr wrap="square" rtlCol="0">
            <a:spAutoFit/>
          </a:bodyPr>
          <a:lstStyle/>
          <a:p>
            <a:pPr algn="ctr"/>
            <a:r>
              <a:rPr lang="en-US" sz="2800" dirty="0">
                <a:latin typeface="Arial Black" panose="020B0A04020102020204" pitchFamily="34" charset="0"/>
              </a:rPr>
              <a:t>Social Justice</a:t>
            </a:r>
          </a:p>
        </p:txBody>
      </p:sp>
      <p:sp>
        <p:nvSpPr>
          <p:cNvPr id="5" name="AutoShape 2" descr="Image result for oj simpson pictures"/>
          <p:cNvSpPr>
            <a:spLocks noChangeAspect="1" noChangeArrowheads="1"/>
          </p:cNvSpPr>
          <p:nvPr/>
        </p:nvSpPr>
        <p:spPr bwMode="auto">
          <a:xfrm>
            <a:off x="63500" y="-136525"/>
            <a:ext cx="15621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72200" y="2851131"/>
            <a:ext cx="2181225" cy="1612937"/>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6287" y="849274"/>
            <a:ext cx="3300413" cy="1602142"/>
          </a:xfrm>
          <a:prstGeom prst="rect">
            <a:avLst/>
          </a:prstGeom>
        </p:spPr>
      </p:pic>
    </p:spTree>
    <p:extLst>
      <p:ext uri="{BB962C8B-B14F-4D97-AF65-F5344CB8AC3E}">
        <p14:creationId xmlns:p14="http://schemas.microsoft.com/office/powerpoint/2010/main" val="183588954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984664841"/>
              </p:ext>
            </p:extLst>
          </p:nvPr>
        </p:nvGraphicFramePr>
        <p:xfrm>
          <a:off x="152400" y="2324100"/>
          <a:ext cx="9067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590800" y="565592"/>
            <a:ext cx="6172200" cy="523220"/>
          </a:xfrm>
          <a:prstGeom prst="rect">
            <a:avLst/>
          </a:prstGeom>
          <a:noFill/>
        </p:spPr>
        <p:txBody>
          <a:bodyPr wrap="square" rtlCol="0">
            <a:spAutoFit/>
          </a:bodyPr>
          <a:lstStyle/>
          <a:p>
            <a:pPr algn="ctr"/>
            <a:r>
              <a:rPr lang="en-US" sz="2800" dirty="0">
                <a:latin typeface="Arial Black" panose="020B0A04020102020204" pitchFamily="34" charset="0"/>
              </a:rPr>
              <a:t>Poetic Justice</a:t>
            </a: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5600" y="1692961"/>
            <a:ext cx="2286000" cy="3048000"/>
          </a:xfrm>
          <a:prstGeom prst="rect">
            <a:avLst/>
          </a:prstGeom>
        </p:spPr>
      </p:pic>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2400" y="4495800"/>
            <a:ext cx="2286000" cy="2286000"/>
          </a:xfrm>
          <a:prstGeom prst="rect">
            <a:avLst/>
          </a:prstGeom>
        </p:spPr>
      </p:pic>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151" y="15167"/>
            <a:ext cx="4079850" cy="2147289"/>
          </a:xfrm>
          <a:prstGeom prst="rect">
            <a:avLst/>
          </a:prstGeom>
        </p:spPr>
      </p:pic>
    </p:spTree>
    <p:extLst>
      <p:ext uri="{BB962C8B-B14F-4D97-AF65-F5344CB8AC3E}">
        <p14:creationId xmlns:p14="http://schemas.microsoft.com/office/powerpoint/2010/main" val="395109364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702467328"/>
              </p:ext>
            </p:extLst>
          </p:nvPr>
        </p:nvGraphicFramePr>
        <p:xfrm>
          <a:off x="152400" y="2324100"/>
          <a:ext cx="9067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04901" y="546541"/>
            <a:ext cx="6172200" cy="523220"/>
          </a:xfrm>
          <a:prstGeom prst="rect">
            <a:avLst/>
          </a:prstGeom>
          <a:noFill/>
        </p:spPr>
        <p:txBody>
          <a:bodyPr wrap="square" rtlCol="0">
            <a:spAutoFit/>
          </a:bodyPr>
          <a:lstStyle/>
          <a:p>
            <a:pPr algn="ctr"/>
            <a:r>
              <a:rPr lang="en-US" sz="2800" dirty="0">
                <a:latin typeface="Arial Black" panose="020B0A04020102020204" pitchFamily="34" charset="0"/>
              </a:rPr>
              <a:t> Justice</a:t>
            </a:r>
          </a:p>
        </p:txBody>
      </p:sp>
      <p:sp>
        <p:nvSpPr>
          <p:cNvPr id="2" name="TextBox 1">
            <a:extLst>
              <a:ext uri="{FF2B5EF4-FFF2-40B4-BE49-F238E27FC236}">
                <a16:creationId xmlns:a16="http://schemas.microsoft.com/office/drawing/2014/main" id="{2500774A-E8E9-4079-A210-02FDC05DB82D}"/>
              </a:ext>
            </a:extLst>
          </p:cNvPr>
          <p:cNvSpPr txBox="1"/>
          <p:nvPr/>
        </p:nvSpPr>
        <p:spPr>
          <a:xfrm>
            <a:off x="609600" y="2057400"/>
            <a:ext cx="7696200" cy="3170099"/>
          </a:xfrm>
          <a:prstGeom prst="rect">
            <a:avLst/>
          </a:prstGeom>
          <a:noFill/>
        </p:spPr>
        <p:txBody>
          <a:bodyPr wrap="square" rtlCol="0">
            <a:spAutoFit/>
          </a:bodyPr>
          <a:lstStyle/>
          <a:p>
            <a:r>
              <a:rPr lang="en-US" sz="4000" dirty="0"/>
              <a:t>Writer's Notebook Entry </a:t>
            </a:r>
          </a:p>
          <a:p>
            <a:endParaRPr lang="en-US" sz="4000" dirty="0"/>
          </a:p>
          <a:p>
            <a:r>
              <a:rPr lang="en-US" sz="4000" dirty="0"/>
              <a:t>Entry #7</a:t>
            </a:r>
          </a:p>
          <a:p>
            <a:r>
              <a:rPr lang="en-US" sz="4000" dirty="0"/>
              <a:t>January 2, 2019</a:t>
            </a:r>
          </a:p>
          <a:p>
            <a:r>
              <a:rPr lang="en-US" sz="4000" dirty="0"/>
              <a:t>TOPIC: My thoughts about JUSTICE</a:t>
            </a:r>
          </a:p>
        </p:txBody>
      </p:sp>
    </p:spTree>
    <p:extLst>
      <p:ext uri="{BB962C8B-B14F-4D97-AF65-F5344CB8AC3E}">
        <p14:creationId xmlns:p14="http://schemas.microsoft.com/office/powerpoint/2010/main" val="2128317164"/>
      </p:ext>
    </p:extLst>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112D3C2-9D31-4563-83CD-1D2E8C079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tipping scales</Template>
  <TotalTime>0</TotalTime>
  <Words>13413</Words>
  <Application>Microsoft Office PowerPoint</Application>
  <PresentationFormat>On-screen Show (4:3)</PresentationFormat>
  <Paragraphs>986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2016-01-03T15:02:21Z</dcterms:created>
  <dcterms:modified xsi:type="dcterms:W3CDTF">2018-12-21T18:37:18Z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TC019192419991</vt:lpwstr>
  </property>
</Properties>
</file>